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notesSlides/notesSlide1.xml" ContentType="application/vnd.openxmlformats-officedocument.presentationml.notesSl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notesSlides/notesSlide2.xml" ContentType="application/vnd.openxmlformats-officedocument.presentationml.notesSlide+xml"/>
  <Override PartName="/ppt/theme/themeOverride5.xml" ContentType="application/vnd.openxmlformats-officedocument.themeOverride+xml"/>
  <Override PartName="/ppt/theme/themeOverride6.xml" ContentType="application/vnd.openxmlformats-officedocument.themeOverride+xml"/>
  <Override PartName="/ppt/notesSlides/notesSlide3.xml" ContentType="application/vnd.openxmlformats-officedocument.presentationml.notesSlide+xml"/>
  <Override PartName="/ppt/theme/themeOverride7.xml" ContentType="application/vnd.openxmlformats-officedocument.themeOverride+xml"/>
  <Override PartName="/ppt/theme/themeOverride8.xml" ContentType="application/vnd.openxmlformats-officedocument.themeOverride+xml"/>
  <Override PartName="/ppt/notesSlides/notesSlide4.xml" ContentType="application/vnd.openxmlformats-officedocument.presentationml.notesSlide+xml"/>
  <Override PartName="/ppt/theme/themeOverride9.xml" ContentType="application/vnd.openxmlformats-officedocument.themeOverride+xml"/>
  <Override PartName="/ppt/theme/themeOverride10.xml" ContentType="application/vnd.openxmlformats-officedocument.themeOverride+xml"/>
  <Override PartName="/ppt/notesSlides/notesSlide5.xml" ContentType="application/vnd.openxmlformats-officedocument.presentationml.notesSlide+xml"/>
  <Override PartName="/ppt/theme/themeOverride11.xml" ContentType="application/vnd.openxmlformats-officedocument.themeOverride+xml"/>
  <Override PartName="/ppt/theme/themeOverride12.xml" ContentType="application/vnd.openxmlformats-officedocument.themeOverride+xml"/>
  <Override PartName="/ppt/theme/themeOverride13.xml" ContentType="application/vnd.openxmlformats-officedocument.themeOverride+xml"/>
  <Override PartName="/ppt/theme/themeOverride14.xml" ContentType="application/vnd.openxmlformats-officedocument.themeOverride+xml"/>
  <Override PartName="/ppt/theme/themeOverride15.xml" ContentType="application/vnd.openxmlformats-officedocument.themeOverride+xml"/>
  <Override PartName="/ppt/theme/themeOverride16.xml" ContentType="application/vnd.openxmlformats-officedocument.themeOverride+xml"/>
  <Override PartName="/ppt/theme/themeOverride17.xml" ContentType="application/vnd.openxmlformats-officedocument.themeOverride+xml"/>
  <Override PartName="/ppt/theme/themeOverride18.xml" ContentType="application/vnd.openxmlformats-officedocument.themeOverride+xml"/>
  <Override PartName="/ppt/theme/themeOverride19.xml" ContentType="application/vnd.openxmlformats-officedocument.themeOverride+xml"/>
  <Override PartName="/ppt/theme/themeOverride20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7739063" cy="10007600"/>
  <p:notesSz cx="7739063" cy="100076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2" d="100"/>
          <a:sy n="52" d="100"/>
        </p:scale>
        <p:origin x="-1218" y="19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109" d="100"/>
          <a:sy n="109" d="100"/>
        </p:scale>
        <p:origin x="-570" y="-78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700"/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289300" y="0"/>
            <a:ext cx="2514600" cy="6667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700"/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66788" y="1000125"/>
            <a:ext cx="3870325" cy="50038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73113" y="6337300"/>
            <a:ext cx="4257675" cy="6005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0"/>
            <a:ext cx="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700"/>
            </a:lvl1pPr>
          </a:lstStyle>
          <a:p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0" y="0"/>
            <a:ext cx="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700"/>
            </a:lvl1pPr>
          </a:lstStyle>
          <a:p>
            <a:fld id="{F3112A70-9EEA-4131-A0C9-2364EC4352D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280838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3" Type="http://schemas.openxmlformats.org/officeDocument/2006/relationships/slide" Target="../slides/slide2.xml"/><Relationship Id="rId2" Type="http://schemas.openxmlformats.org/officeDocument/2006/relationships/notesMaster" Target="../notesMasters/notesMaster1.xml"/><Relationship Id="rId1" Type="http://schemas.openxmlformats.org/officeDocument/2006/relationships/themeOverride" Target="../theme/themeOverride3.xml"/></Relationships>
</file>

<file path=ppt/notesSlides/_rels/notesSlide2.xml.rels><?xml version="1.0" encoding="UTF-8" standalone="yes"?>
<Relationships xmlns="http://schemas.openxmlformats.org/package/2006/relationships"><Relationship Id="rId3" Type="http://schemas.openxmlformats.org/officeDocument/2006/relationships/slide" Target="../slides/slide3.xml"/><Relationship Id="rId2" Type="http://schemas.openxmlformats.org/officeDocument/2006/relationships/notesMaster" Target="../notesMasters/notesMaster1.xml"/><Relationship Id="rId1" Type="http://schemas.openxmlformats.org/officeDocument/2006/relationships/themeOverride" Target="../theme/themeOverride5.xml"/></Relationships>
</file>

<file path=ppt/notesSlides/_rels/notesSlide3.xml.rels><?xml version="1.0" encoding="UTF-8" standalone="yes"?>
<Relationships xmlns="http://schemas.openxmlformats.org/package/2006/relationships"><Relationship Id="rId3" Type="http://schemas.openxmlformats.org/officeDocument/2006/relationships/slide" Target="../slides/slide4.xml"/><Relationship Id="rId2" Type="http://schemas.openxmlformats.org/officeDocument/2006/relationships/notesMaster" Target="../notesMasters/notesMaster1.xml"/><Relationship Id="rId1" Type="http://schemas.openxmlformats.org/officeDocument/2006/relationships/themeOverride" Target="../theme/themeOverride7.xml"/></Relationships>
</file>

<file path=ppt/notesSlides/_rels/notesSlide4.xml.rels><?xml version="1.0" encoding="UTF-8" standalone="yes"?>
<Relationships xmlns="http://schemas.openxmlformats.org/package/2006/relationships"><Relationship Id="rId3" Type="http://schemas.openxmlformats.org/officeDocument/2006/relationships/slide" Target="../slides/slide5.xml"/><Relationship Id="rId2" Type="http://schemas.openxmlformats.org/officeDocument/2006/relationships/notesMaster" Target="../notesMasters/notesMaster1.xml"/><Relationship Id="rId1" Type="http://schemas.openxmlformats.org/officeDocument/2006/relationships/themeOverride" Target="../theme/themeOverride9.xml"/></Relationships>
</file>

<file path=ppt/notesSlides/_rels/notesSlide5.xml.rels><?xml version="1.0" encoding="UTF-8" standalone="yes"?>
<Relationships xmlns="http://schemas.openxmlformats.org/package/2006/relationships"><Relationship Id="rId3" Type="http://schemas.openxmlformats.org/officeDocument/2006/relationships/slide" Target="../slides/slide6.xml"/><Relationship Id="rId2" Type="http://schemas.openxmlformats.org/officeDocument/2006/relationships/notesMaster" Target="../notesMasters/notesMaster1.xml"/><Relationship Id="rId1" Type="http://schemas.openxmlformats.org/officeDocument/2006/relationships/themeOverride" Target="../theme/themeOverride1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The first three pages are really all that's needed to get TCPIP to work on your machine.  The remaining pages are dealing with specific areas a/o options a/o additonal TCPIP packages that come with TCPIP.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Network Tab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setup.cmd</a:t>
            </a:r>
          </a:p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ifconfig </a:t>
            </a:r>
          </a:p>
          <a:p>
            <a:pPr marL="401638" indent="-401638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enables/disables dhcp/ddns per adapter</a:t>
            </a:r>
          </a:p>
          <a:p>
            <a:pPr marL="603250" indent="-603250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places ddns config in startup folder (first time started)</a:t>
            </a:r>
          </a:p>
          <a:p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Routing Tab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setup.cmd</a:t>
            </a:r>
          </a:p>
          <a:p>
            <a:pPr marL="401638" indent="-401638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routing information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ipgate on/off</a:t>
            </a:r>
          </a:p>
          <a:p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Hostnames Tab, page 1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config.sys (hostname)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resolv2 (domain name &amp; domain name servers)</a:t>
            </a:r>
          </a:p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Hostnames Tab, page 2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hosts file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config.sys (use_hosts_first)</a:t>
            </a:r>
          </a:p>
          <a:p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Autostart Tab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tcpstart.cmd</a:t>
            </a:r>
          </a:p>
          <a:p>
            <a:pPr marL="401638" indent="-401638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rems/unrems what is already there</a:t>
            </a:r>
          </a:p>
          <a:p>
            <a:pPr marL="200025" indent="-200025">
              <a:spcBef>
                <a:spcPct val="0"/>
              </a:spcBef>
            </a:pPr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General Tab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config.sys (user name)</a:t>
            </a:r>
          </a:p>
          <a:p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pPr>
              <a:spcBef>
                <a:spcPct val="0"/>
              </a:spcBef>
            </a:pPr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pPr>
              <a:spcBef>
                <a:spcPct val="0"/>
              </a:spcBef>
            </a:pPr>
            <a:endParaRPr lang="en-US" sz="1300">
              <a:solidFill>
                <a:srgbClr val="000000"/>
              </a:solidFill>
              <a:latin typeface="Arial" pitchFamily="34" charset="0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Security Tab 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config.sys (telnet client password - one per box)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trusers (ftp client access)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rhosts (rsh client access)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tftpauth (tftp client access)</a:t>
            </a:r>
          </a:p>
          <a:p>
            <a:pPr>
              <a:spcBef>
                <a:spcPct val="0"/>
              </a:spcBef>
            </a:pPr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Servers Tab -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tcpos2.ini (default servers for NR/2, gopher and WWW)</a:t>
            </a:r>
          </a:p>
          <a:p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Socks Tab, page 1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socks.env</a:t>
            </a:r>
          </a:p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Socks Tab, page 2 &amp; 3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socks.cfg</a:t>
            </a:r>
          </a:p>
          <a:p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Printing Tab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config.sys (LPR user name)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os2.ini (lprportd info)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os2sys.ini (lprportd info)</a:t>
            </a:r>
          </a:p>
          <a:p>
            <a:endParaRPr lang="en-US" sz="1300">
              <a:solidFill>
                <a:srgbClr val="000000"/>
              </a:solidFill>
              <a:latin typeface="Arial" pitchFamily="34" charset="0"/>
            </a:endParaRPr>
          </a:p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Mail Tab 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to tcpos2.ini (mucho Ultimail client info)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will move the etc\*\mailstor directory around for user</a:t>
            </a:r>
          </a:p>
          <a:p>
            <a:endParaRPr lang="en-US" sz="1300">
              <a:solidFill>
                <a:srgbClr val="000000"/>
              </a:solidFill>
              <a:latin typeface="Arial" pitchFamily="34" charset="0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Sendmail Tab 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user/domain info to sendmail.cf (LAN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user/domain info to sendmail.uml (Internet)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writes ? to tcpos2.ini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Socks allows you to securely access hosts on the Internet from your company's Intranet</a:t>
            </a:r>
          </a:p>
          <a:p>
            <a:pPr marL="200025" indent="-200025">
              <a:spcBef>
                <a:spcPct val="0"/>
              </a:spcBef>
            </a:pPr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SOCKS domain is your *local* domain...what you do *NOT* want to have the socks server(s) deal with.</a:t>
            </a:r>
          </a:p>
          <a:p>
            <a:r>
              <a:rPr lang="en-US" sz="1300">
                <a:solidFill>
                  <a:srgbClr val="000000"/>
                </a:solidFill>
                <a:latin typeface="Arial" pitchFamily="34" charset="0"/>
              </a:rPr>
              <a:t>- SOCKS Nameserver is the nameserver that can resolve host names on the Internet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025" y="3108325"/>
            <a:ext cx="6577013" cy="21463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60463" y="5670550"/>
            <a:ext cx="5418137" cy="255746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s-EC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D63FD9D-2699-4CC9-B82F-37096242DA43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83448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D9E2F8-6E02-414B-8E1B-5DCB99EB6493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29595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13388" y="889000"/>
            <a:ext cx="1644650" cy="80057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79438" y="889000"/>
            <a:ext cx="4781550" cy="800576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D2BCCC-4B54-43FE-AC47-C0AD9592DFD5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9548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AE0AEC2-8756-484F-9048-7B8FEA28C48C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4198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1188" y="6430963"/>
            <a:ext cx="6578600" cy="19875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1188" y="4241800"/>
            <a:ext cx="6578600" cy="21891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F90D57-25D6-48EA-8C0A-61C47668A592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920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79438" y="2890838"/>
            <a:ext cx="3213100" cy="6003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44938" y="2890838"/>
            <a:ext cx="3213100" cy="6003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A324347-BDCF-4DA0-BBA1-2C0B5E75F05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99706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7350" y="400050"/>
            <a:ext cx="6964363" cy="1668463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7350" y="2239963"/>
            <a:ext cx="3419475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7350" y="3173413"/>
            <a:ext cx="3419475" cy="5765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0650" y="2239963"/>
            <a:ext cx="3421063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0650" y="3173413"/>
            <a:ext cx="3421063" cy="5765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65B7BE-5079-4BF4-88E0-AADE326BBCF8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1527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3CA6419-12FC-423D-BB99-0D13110145A8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2727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C6F3AB-3BDE-43B5-8191-71775BD81C9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38417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7350" y="398463"/>
            <a:ext cx="2546350" cy="1695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25775" y="398463"/>
            <a:ext cx="4325938" cy="85407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C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7350" y="2093913"/>
            <a:ext cx="2546350" cy="68453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D0EF20-C3DA-4203-918C-C7E503E1C8E6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66686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7650" y="7005638"/>
            <a:ext cx="4643438" cy="8270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C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17650" y="893763"/>
            <a:ext cx="4643438" cy="60055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7650" y="7832725"/>
            <a:ext cx="4643438" cy="117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DDC68A-DD7B-4339-A76E-92736E75C59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9260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79438" y="889000"/>
            <a:ext cx="6578600" cy="1668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79438" y="2890838"/>
            <a:ext cx="6578600" cy="6003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79438" y="9117013"/>
            <a:ext cx="1612900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20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643188" y="9117013"/>
            <a:ext cx="2451100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20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546725" y="9117013"/>
            <a:ext cx="1611313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2000"/>
            </a:lvl1pPr>
          </a:lstStyle>
          <a:p>
            <a:fld id="{33CB333D-CFAE-4266-B6B6-3954DB4700E9}" type="slidenum">
              <a:rPr lang="en-US"/>
              <a:pPr/>
              <a:t>‹Nº›</a:t>
            </a:fld>
            <a:endParaRPr lang="en-US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3" name="Line 9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4" name="Freeform 10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5" name="Freeform 11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6" name="Freeform 12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7" name="Freeform 13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8" name="Text Box 14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039" name="Freeform 15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0" name="Freeform 16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1" name="Freeform 17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2" name="Freeform 18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3" name="Text Box 19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044" name="Freeform 20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5" name="Freeform 21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6" name="Freeform 22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7" name="Freeform 23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8" name="Text Box 24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049" name="Freeform 25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0" name="Freeform 26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1" name="Freeform 27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2" name="Freeform 28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3" name="Text Box 29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54" name="Freeform 30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5" name="Freeform 31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6" name="Freeform 32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7" name="Freeform 33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8" name="Text Box 34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059" name="Text Box 35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60" name="Freeform 36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1" name="Freeform 37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2" name="Freeform 38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3" name="Freeform 39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4" name="Text Box 40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065" name="Freeform 41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6" name="Freeform 42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7" name="Freeform 43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8" name="Freeform 44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9" name="Text Box 45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070" name="Freeform 46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1" name="Freeform 47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2" name="Freeform 48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3" name="Text Box 49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8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9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0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6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8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0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Oval 3"/>
          <p:cNvSpPr>
            <a:spLocks noChangeArrowheads="1"/>
          </p:cNvSpPr>
          <p:nvPr/>
        </p:nvSpPr>
        <p:spPr bwMode="auto">
          <a:xfrm>
            <a:off x="6840538" y="8029575"/>
            <a:ext cx="68262" cy="61913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" name="Oval 4"/>
          <p:cNvSpPr>
            <a:spLocks noChangeArrowheads="1"/>
          </p:cNvSpPr>
          <p:nvPr/>
        </p:nvSpPr>
        <p:spPr bwMode="auto">
          <a:xfrm>
            <a:off x="6403975" y="8013700"/>
            <a:ext cx="68263" cy="6350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Oval 5"/>
          <p:cNvSpPr>
            <a:spLocks noChangeArrowheads="1"/>
          </p:cNvSpPr>
          <p:nvPr/>
        </p:nvSpPr>
        <p:spPr bwMode="auto">
          <a:xfrm>
            <a:off x="5997575" y="8088313"/>
            <a:ext cx="68263" cy="6350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4" name="Oval 6"/>
          <p:cNvSpPr>
            <a:spLocks noChangeArrowheads="1"/>
          </p:cNvSpPr>
          <p:nvPr/>
        </p:nvSpPr>
        <p:spPr bwMode="auto">
          <a:xfrm>
            <a:off x="5646738" y="8229600"/>
            <a:ext cx="71437" cy="68263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5138738" y="8766175"/>
            <a:ext cx="71437" cy="68263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4992688" y="9556750"/>
            <a:ext cx="71437" cy="66675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5353050" y="8478838"/>
            <a:ext cx="73025" cy="6985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5018088" y="9142413"/>
            <a:ext cx="71437" cy="66675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Line 11"/>
          <p:cNvSpPr>
            <a:spLocks noChangeShapeType="1"/>
          </p:cNvSpPr>
          <p:nvPr/>
        </p:nvSpPr>
        <p:spPr bwMode="auto">
          <a:xfrm>
            <a:off x="2239963" y="4919663"/>
            <a:ext cx="3617912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Line 12"/>
          <p:cNvSpPr>
            <a:spLocks noChangeShapeType="1"/>
          </p:cNvSpPr>
          <p:nvPr/>
        </p:nvSpPr>
        <p:spPr bwMode="auto">
          <a:xfrm flipV="1">
            <a:off x="1030288" y="1590675"/>
            <a:ext cx="1587" cy="7913688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 flipH="1">
            <a:off x="3000375" y="1560513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Freeform 14"/>
          <p:cNvSpPr>
            <a:spLocks noChangeArrowheads="1"/>
          </p:cNvSpPr>
          <p:nvPr/>
        </p:nvSpPr>
        <p:spPr bwMode="auto">
          <a:xfrm>
            <a:off x="1192213" y="1081088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3" name="Freeform 15"/>
          <p:cNvSpPr>
            <a:spLocks noChangeArrowheads="1"/>
          </p:cNvSpPr>
          <p:nvPr/>
        </p:nvSpPr>
        <p:spPr bwMode="auto">
          <a:xfrm>
            <a:off x="854075" y="1157288"/>
            <a:ext cx="341313" cy="379412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4" name="Freeform 16"/>
          <p:cNvSpPr>
            <a:spLocks noChangeArrowheads="1"/>
          </p:cNvSpPr>
          <p:nvPr/>
        </p:nvSpPr>
        <p:spPr bwMode="auto">
          <a:xfrm>
            <a:off x="890588" y="1200150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6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5" name="Freeform 17"/>
          <p:cNvSpPr>
            <a:spLocks noChangeArrowheads="1"/>
          </p:cNvSpPr>
          <p:nvPr/>
        </p:nvSpPr>
        <p:spPr bwMode="auto">
          <a:xfrm>
            <a:off x="858838" y="1062038"/>
            <a:ext cx="482600" cy="119062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6" name="Text Box 18"/>
          <p:cNvSpPr txBox="1">
            <a:spLocks noChangeArrowheads="1"/>
          </p:cNvSpPr>
          <p:nvPr/>
        </p:nvSpPr>
        <p:spPr bwMode="auto">
          <a:xfrm>
            <a:off x="930275" y="1187450"/>
            <a:ext cx="184150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2067" name="Freeform 19"/>
          <p:cNvSpPr>
            <a:spLocks noChangeArrowheads="1"/>
          </p:cNvSpPr>
          <p:nvPr/>
        </p:nvSpPr>
        <p:spPr bwMode="auto">
          <a:xfrm>
            <a:off x="1271588" y="1087438"/>
            <a:ext cx="468312" cy="131762"/>
          </a:xfrm>
          <a:custGeom>
            <a:avLst/>
            <a:gdLst>
              <a:gd name="T0" fmla="*/ 182 w 295"/>
              <a:gd name="T1" fmla="*/ 83 h 83"/>
              <a:gd name="T2" fmla="*/ 295 w 295"/>
              <a:gd name="T3" fmla="*/ 24 h 83"/>
              <a:gd name="T4" fmla="*/ 118 w 295"/>
              <a:gd name="T5" fmla="*/ 0 h 83"/>
              <a:gd name="T6" fmla="*/ 0 w 295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3">
                <a:moveTo>
                  <a:pt x="182" y="83"/>
                </a:moveTo>
                <a:lnTo>
                  <a:pt x="295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8" name="Freeform 20"/>
          <p:cNvSpPr>
            <a:spLocks noChangeArrowheads="1"/>
          </p:cNvSpPr>
          <p:nvPr/>
        </p:nvSpPr>
        <p:spPr bwMode="auto">
          <a:xfrm>
            <a:off x="1543050" y="1127125"/>
            <a:ext cx="193675" cy="423863"/>
          </a:xfrm>
          <a:custGeom>
            <a:avLst/>
            <a:gdLst>
              <a:gd name="T0" fmla="*/ 0 w 122"/>
              <a:gd name="T1" fmla="*/ 267 h 267"/>
              <a:gd name="T2" fmla="*/ 109 w 122"/>
              <a:gd name="T3" fmla="*/ 209 h 267"/>
              <a:gd name="T4" fmla="*/ 122 w 122"/>
              <a:gd name="T5" fmla="*/ 0 h 267"/>
              <a:gd name="T6" fmla="*/ 6 w 122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7">
                <a:moveTo>
                  <a:pt x="0" y="267"/>
                </a:moveTo>
                <a:lnTo>
                  <a:pt x="109" y="209"/>
                </a:lnTo>
                <a:lnTo>
                  <a:pt x="122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9" name="Freeform 21"/>
          <p:cNvSpPr>
            <a:spLocks noChangeArrowheads="1"/>
          </p:cNvSpPr>
          <p:nvPr/>
        </p:nvSpPr>
        <p:spPr bwMode="auto">
          <a:xfrm>
            <a:off x="1262063" y="1171575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0" name="Freeform 22"/>
          <p:cNvSpPr>
            <a:spLocks noChangeArrowheads="1"/>
          </p:cNvSpPr>
          <p:nvPr/>
        </p:nvSpPr>
        <p:spPr bwMode="auto">
          <a:xfrm>
            <a:off x="1300163" y="1217613"/>
            <a:ext cx="212725" cy="293687"/>
          </a:xfrm>
          <a:custGeom>
            <a:avLst/>
            <a:gdLst>
              <a:gd name="T0" fmla="*/ 6 w 134"/>
              <a:gd name="T1" fmla="*/ 0 h 185"/>
              <a:gd name="T2" fmla="*/ 134 w 134"/>
              <a:gd name="T3" fmla="*/ 23 h 185"/>
              <a:gd name="T4" fmla="*/ 129 w 134"/>
              <a:gd name="T5" fmla="*/ 185 h 185"/>
              <a:gd name="T6" fmla="*/ 0 w 134"/>
              <a:gd name="T7" fmla="*/ 156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5">
                <a:moveTo>
                  <a:pt x="6" y="0"/>
                </a:moveTo>
                <a:lnTo>
                  <a:pt x="134" y="23"/>
                </a:lnTo>
                <a:lnTo>
                  <a:pt x="129" y="185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1" name="Text Box 23"/>
          <p:cNvSpPr txBox="1">
            <a:spLocks noChangeArrowheads="1"/>
          </p:cNvSpPr>
          <p:nvPr/>
        </p:nvSpPr>
        <p:spPr bwMode="auto">
          <a:xfrm>
            <a:off x="1301750" y="1198563"/>
            <a:ext cx="200025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2072" name="Freeform 24"/>
          <p:cNvSpPr>
            <a:spLocks noChangeArrowheads="1"/>
          </p:cNvSpPr>
          <p:nvPr/>
        </p:nvSpPr>
        <p:spPr bwMode="auto">
          <a:xfrm>
            <a:off x="2103438" y="1163638"/>
            <a:ext cx="550862" cy="144462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3" name="Freeform 25"/>
          <p:cNvSpPr>
            <a:spLocks noChangeArrowheads="1"/>
          </p:cNvSpPr>
          <p:nvPr/>
        </p:nvSpPr>
        <p:spPr bwMode="auto">
          <a:xfrm>
            <a:off x="2436813" y="1201738"/>
            <a:ext cx="217487" cy="454025"/>
          </a:xfrm>
          <a:custGeom>
            <a:avLst/>
            <a:gdLst>
              <a:gd name="T0" fmla="*/ 7 w 137"/>
              <a:gd name="T1" fmla="*/ 286 h 286"/>
              <a:gd name="T2" fmla="*/ 137 w 137"/>
              <a:gd name="T3" fmla="*/ 189 h 286"/>
              <a:gd name="T4" fmla="*/ 135 w 137"/>
              <a:gd name="T5" fmla="*/ 0 h 286"/>
              <a:gd name="T6" fmla="*/ 0 w 137"/>
              <a:gd name="T7" fmla="*/ 67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6">
                <a:moveTo>
                  <a:pt x="7" y="286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4" name="Freeform 26"/>
          <p:cNvSpPr>
            <a:spLocks noChangeArrowheads="1"/>
          </p:cNvSpPr>
          <p:nvPr/>
        </p:nvSpPr>
        <p:spPr bwMode="auto">
          <a:xfrm>
            <a:off x="2100263" y="1258888"/>
            <a:ext cx="338137" cy="420687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1 h 265"/>
              <a:gd name="T4" fmla="*/ 213 w 213"/>
              <a:gd name="T5" fmla="*/ 265 h 265"/>
              <a:gd name="T6" fmla="*/ 0 w 213"/>
              <a:gd name="T7" fmla="*/ 227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1"/>
                </a:lnTo>
                <a:lnTo>
                  <a:pt x="213" y="265"/>
                </a:lnTo>
                <a:lnTo>
                  <a:pt x="0" y="227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5" name="Freeform 27"/>
          <p:cNvSpPr>
            <a:spLocks noChangeArrowheads="1"/>
          </p:cNvSpPr>
          <p:nvPr/>
        </p:nvSpPr>
        <p:spPr bwMode="auto">
          <a:xfrm>
            <a:off x="2139950" y="1312863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2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2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6" name="Text Box 28"/>
          <p:cNvSpPr txBox="1">
            <a:spLocks noChangeArrowheads="1"/>
          </p:cNvSpPr>
          <p:nvPr/>
        </p:nvSpPr>
        <p:spPr bwMode="auto">
          <a:xfrm>
            <a:off x="2216150" y="1309688"/>
            <a:ext cx="106363" cy="31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2077" name="Freeform 29"/>
          <p:cNvSpPr>
            <a:spLocks noChangeArrowheads="1"/>
          </p:cNvSpPr>
          <p:nvPr/>
        </p:nvSpPr>
        <p:spPr bwMode="auto">
          <a:xfrm>
            <a:off x="2389188" y="1257300"/>
            <a:ext cx="563562" cy="179388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8" name="Freeform 30"/>
          <p:cNvSpPr>
            <a:spLocks noChangeArrowheads="1"/>
          </p:cNvSpPr>
          <p:nvPr/>
        </p:nvSpPr>
        <p:spPr bwMode="auto">
          <a:xfrm>
            <a:off x="2735263" y="1314450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9" name="Freeform 31"/>
          <p:cNvSpPr>
            <a:spLocks noChangeArrowheads="1"/>
          </p:cNvSpPr>
          <p:nvPr/>
        </p:nvSpPr>
        <p:spPr bwMode="auto">
          <a:xfrm>
            <a:off x="2389188" y="1365250"/>
            <a:ext cx="347662" cy="452438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4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4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0" name="Freeform 32"/>
          <p:cNvSpPr>
            <a:spLocks noChangeArrowheads="1"/>
          </p:cNvSpPr>
          <p:nvPr/>
        </p:nvSpPr>
        <p:spPr bwMode="auto">
          <a:xfrm>
            <a:off x="2430463" y="1412875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7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7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1" name="Text Box 33"/>
          <p:cNvSpPr txBox="1">
            <a:spLocks noChangeArrowheads="1"/>
          </p:cNvSpPr>
          <p:nvPr/>
        </p:nvSpPr>
        <p:spPr bwMode="auto">
          <a:xfrm>
            <a:off x="2478088" y="1441450"/>
            <a:ext cx="169862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82" name="Freeform 34"/>
          <p:cNvSpPr>
            <a:spLocks noChangeArrowheads="1"/>
          </p:cNvSpPr>
          <p:nvPr/>
        </p:nvSpPr>
        <p:spPr bwMode="auto">
          <a:xfrm>
            <a:off x="1944688" y="1171575"/>
            <a:ext cx="155575" cy="457200"/>
          </a:xfrm>
          <a:custGeom>
            <a:avLst/>
            <a:gdLst>
              <a:gd name="T0" fmla="*/ 2 w 98"/>
              <a:gd name="T1" fmla="*/ 288 h 288"/>
              <a:gd name="T2" fmla="*/ 93 w 98"/>
              <a:gd name="T3" fmla="*/ 218 h 288"/>
              <a:gd name="T4" fmla="*/ 98 w 98"/>
              <a:gd name="T5" fmla="*/ 0 h 288"/>
              <a:gd name="T6" fmla="*/ 0 w 98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8">
                <a:moveTo>
                  <a:pt x="2" y="288"/>
                </a:moveTo>
                <a:lnTo>
                  <a:pt x="93" y="218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3" name="Freeform 35"/>
          <p:cNvSpPr>
            <a:spLocks noChangeArrowheads="1"/>
          </p:cNvSpPr>
          <p:nvPr/>
        </p:nvSpPr>
        <p:spPr bwMode="auto">
          <a:xfrm>
            <a:off x="1611313" y="1154113"/>
            <a:ext cx="488950" cy="125412"/>
          </a:xfrm>
          <a:custGeom>
            <a:avLst/>
            <a:gdLst>
              <a:gd name="T0" fmla="*/ 213 w 308"/>
              <a:gd name="T1" fmla="*/ 79 h 79"/>
              <a:gd name="T2" fmla="*/ 308 w 308"/>
              <a:gd name="T3" fmla="*/ 10 h 79"/>
              <a:gd name="T4" fmla="*/ 121 w 308"/>
              <a:gd name="T5" fmla="*/ 0 h 79"/>
              <a:gd name="T6" fmla="*/ 0 w 308"/>
              <a:gd name="T7" fmla="*/ 64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9">
                <a:moveTo>
                  <a:pt x="213" y="79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4" name="Freeform 36"/>
          <p:cNvSpPr>
            <a:spLocks noChangeArrowheads="1"/>
          </p:cNvSpPr>
          <p:nvPr/>
        </p:nvSpPr>
        <p:spPr bwMode="auto">
          <a:xfrm>
            <a:off x="1616075" y="1255713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5" name="Freeform 37"/>
          <p:cNvSpPr>
            <a:spLocks noChangeArrowheads="1"/>
          </p:cNvSpPr>
          <p:nvPr/>
        </p:nvSpPr>
        <p:spPr bwMode="auto">
          <a:xfrm>
            <a:off x="1652588" y="1303338"/>
            <a:ext cx="254000" cy="276225"/>
          </a:xfrm>
          <a:custGeom>
            <a:avLst/>
            <a:gdLst>
              <a:gd name="T0" fmla="*/ 0 w 160"/>
              <a:gd name="T1" fmla="*/ 0 h 174"/>
              <a:gd name="T2" fmla="*/ 157 w 160"/>
              <a:gd name="T3" fmla="*/ 10 h 174"/>
              <a:gd name="T4" fmla="*/ 160 w 160"/>
              <a:gd name="T5" fmla="*/ 174 h 174"/>
              <a:gd name="T6" fmla="*/ 1 w 160"/>
              <a:gd name="T7" fmla="*/ 160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4">
                <a:moveTo>
                  <a:pt x="0" y="0"/>
                </a:moveTo>
                <a:lnTo>
                  <a:pt x="157" y="10"/>
                </a:lnTo>
                <a:lnTo>
                  <a:pt x="160" y="174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6" name="Text Box 38"/>
          <p:cNvSpPr txBox="1">
            <a:spLocks noChangeArrowheads="1"/>
          </p:cNvSpPr>
          <p:nvPr/>
        </p:nvSpPr>
        <p:spPr bwMode="auto">
          <a:xfrm>
            <a:off x="1973263" y="1254125"/>
            <a:ext cx="76200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2087" name="Text Box 39"/>
          <p:cNvSpPr txBox="1">
            <a:spLocks noChangeArrowheads="1"/>
          </p:cNvSpPr>
          <p:nvPr/>
        </p:nvSpPr>
        <p:spPr bwMode="auto">
          <a:xfrm>
            <a:off x="1693863" y="1282700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88" name="Freeform 40"/>
          <p:cNvSpPr>
            <a:spLocks noChangeArrowheads="1"/>
          </p:cNvSpPr>
          <p:nvPr/>
        </p:nvSpPr>
        <p:spPr bwMode="auto">
          <a:xfrm>
            <a:off x="1135063" y="717550"/>
            <a:ext cx="484187" cy="96838"/>
          </a:xfrm>
          <a:custGeom>
            <a:avLst/>
            <a:gdLst>
              <a:gd name="T0" fmla="*/ 219 w 305"/>
              <a:gd name="T1" fmla="*/ 61 h 61"/>
              <a:gd name="T2" fmla="*/ 305 w 305"/>
              <a:gd name="T3" fmla="*/ 6 h 61"/>
              <a:gd name="T4" fmla="*/ 101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19" y="61"/>
                </a:moveTo>
                <a:lnTo>
                  <a:pt x="305" y="6"/>
                </a:lnTo>
                <a:lnTo>
                  <a:pt x="101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9" name="Freeform 41"/>
          <p:cNvSpPr>
            <a:spLocks noChangeArrowheads="1"/>
          </p:cNvSpPr>
          <p:nvPr/>
        </p:nvSpPr>
        <p:spPr bwMode="auto">
          <a:xfrm>
            <a:off x="1457325" y="731838"/>
            <a:ext cx="158750" cy="431800"/>
          </a:xfrm>
          <a:custGeom>
            <a:avLst/>
            <a:gdLst>
              <a:gd name="T0" fmla="*/ 0 w 100"/>
              <a:gd name="T1" fmla="*/ 272 h 272"/>
              <a:gd name="T2" fmla="*/ 92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2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0" name="Freeform 42"/>
          <p:cNvSpPr>
            <a:spLocks noChangeArrowheads="1"/>
          </p:cNvSpPr>
          <p:nvPr/>
        </p:nvSpPr>
        <p:spPr bwMode="auto">
          <a:xfrm>
            <a:off x="1131888" y="798513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1" name="Freeform 43"/>
          <p:cNvSpPr>
            <a:spLocks noChangeArrowheads="1"/>
          </p:cNvSpPr>
          <p:nvPr/>
        </p:nvSpPr>
        <p:spPr bwMode="auto">
          <a:xfrm>
            <a:off x="1168400" y="841375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2" name="Text Box 44"/>
          <p:cNvSpPr txBox="1">
            <a:spLocks noChangeArrowheads="1"/>
          </p:cNvSpPr>
          <p:nvPr/>
        </p:nvSpPr>
        <p:spPr bwMode="auto">
          <a:xfrm>
            <a:off x="1223963" y="825500"/>
            <a:ext cx="106362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2093" name="Freeform 45"/>
          <p:cNvSpPr>
            <a:spLocks noChangeArrowheads="1"/>
          </p:cNvSpPr>
          <p:nvPr/>
        </p:nvSpPr>
        <p:spPr bwMode="auto">
          <a:xfrm>
            <a:off x="1541463" y="733425"/>
            <a:ext cx="492125" cy="100013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1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4" name="Freeform 46"/>
          <p:cNvSpPr>
            <a:spLocks noChangeArrowheads="1"/>
          </p:cNvSpPr>
          <p:nvPr/>
        </p:nvSpPr>
        <p:spPr bwMode="auto">
          <a:xfrm>
            <a:off x="1874838" y="741363"/>
            <a:ext cx="163512" cy="446087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5" name="Freeform 47"/>
          <p:cNvSpPr>
            <a:spLocks noChangeArrowheads="1"/>
          </p:cNvSpPr>
          <p:nvPr/>
        </p:nvSpPr>
        <p:spPr bwMode="auto">
          <a:xfrm>
            <a:off x="1530350" y="814388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6" name="Freeform 48"/>
          <p:cNvSpPr>
            <a:spLocks noChangeArrowheads="1"/>
          </p:cNvSpPr>
          <p:nvPr/>
        </p:nvSpPr>
        <p:spPr bwMode="auto">
          <a:xfrm>
            <a:off x="1571625" y="857250"/>
            <a:ext cx="269875" cy="290513"/>
          </a:xfrm>
          <a:custGeom>
            <a:avLst/>
            <a:gdLst>
              <a:gd name="T0" fmla="*/ 3 w 170"/>
              <a:gd name="T1" fmla="*/ 0 h 183"/>
              <a:gd name="T2" fmla="*/ 170 w 170"/>
              <a:gd name="T3" fmla="*/ 9 h 183"/>
              <a:gd name="T4" fmla="*/ 166 w 170"/>
              <a:gd name="T5" fmla="*/ 183 h 183"/>
              <a:gd name="T6" fmla="*/ 0 w 170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3">
                <a:moveTo>
                  <a:pt x="3" y="0"/>
                </a:moveTo>
                <a:lnTo>
                  <a:pt x="170" y="9"/>
                </a:lnTo>
                <a:lnTo>
                  <a:pt x="166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7" name="Text Box 49"/>
          <p:cNvSpPr txBox="1">
            <a:spLocks noChangeArrowheads="1"/>
          </p:cNvSpPr>
          <p:nvPr/>
        </p:nvSpPr>
        <p:spPr bwMode="auto">
          <a:xfrm>
            <a:off x="1611313" y="846138"/>
            <a:ext cx="185737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2098" name="Freeform 50"/>
          <p:cNvSpPr>
            <a:spLocks noChangeArrowheads="1"/>
          </p:cNvSpPr>
          <p:nvPr/>
        </p:nvSpPr>
        <p:spPr bwMode="auto">
          <a:xfrm>
            <a:off x="1939925" y="890588"/>
            <a:ext cx="363538" cy="357187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5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5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9" name="Freeform 51"/>
          <p:cNvSpPr>
            <a:spLocks noChangeArrowheads="1"/>
          </p:cNvSpPr>
          <p:nvPr/>
        </p:nvSpPr>
        <p:spPr bwMode="auto">
          <a:xfrm>
            <a:off x="1985963" y="938213"/>
            <a:ext cx="274637" cy="273050"/>
          </a:xfrm>
          <a:custGeom>
            <a:avLst/>
            <a:gdLst>
              <a:gd name="T0" fmla="*/ 0 w 173"/>
              <a:gd name="T1" fmla="*/ 3 h 172"/>
              <a:gd name="T2" fmla="*/ 173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3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0" name="Freeform 52"/>
          <p:cNvSpPr>
            <a:spLocks noChangeArrowheads="1"/>
          </p:cNvSpPr>
          <p:nvPr/>
        </p:nvSpPr>
        <p:spPr bwMode="auto">
          <a:xfrm>
            <a:off x="1941513" y="830263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1" name="Text Box 53"/>
          <p:cNvSpPr txBox="1">
            <a:spLocks noChangeArrowheads="1"/>
          </p:cNvSpPr>
          <p:nvPr/>
        </p:nvSpPr>
        <p:spPr bwMode="auto">
          <a:xfrm>
            <a:off x="1990725" y="919163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2102" name="Text Box 54"/>
          <p:cNvSpPr txBox="1">
            <a:spLocks noChangeArrowheads="1"/>
          </p:cNvSpPr>
          <p:nvPr/>
        </p:nvSpPr>
        <p:spPr bwMode="auto">
          <a:xfrm>
            <a:off x="2154238" y="5265738"/>
            <a:ext cx="3833812" cy="346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>
                <a:solidFill>
                  <a:srgbClr val="000000"/>
                </a:solidFill>
                <a:latin typeface="GillSans" charset="0"/>
              </a:rPr>
              <a:t>Mike Rutherford</a:t>
            </a:r>
          </a:p>
        </p:txBody>
      </p:sp>
      <p:sp>
        <p:nvSpPr>
          <p:cNvPr id="2103" name="Text Box 55"/>
          <p:cNvSpPr txBox="1">
            <a:spLocks noChangeArrowheads="1"/>
          </p:cNvSpPr>
          <p:nvPr/>
        </p:nvSpPr>
        <p:spPr bwMode="auto">
          <a:xfrm>
            <a:off x="1903413" y="2703513"/>
            <a:ext cx="4289425" cy="1514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05000"/>
              </a:lnSpc>
            </a:pPr>
            <a:r>
              <a:rPr lang="en-US" sz="3400" b="1">
                <a:solidFill>
                  <a:srgbClr val="000000"/>
                </a:solidFill>
                <a:latin typeface="Arial MT" charset="0"/>
              </a:rPr>
              <a:t>OS/2 TCPIP CONFIGURATION</a:t>
            </a:r>
          </a:p>
          <a:p>
            <a:pPr algn="ctr">
              <a:lnSpc>
                <a:spcPct val="105000"/>
              </a:lnSpc>
            </a:pPr>
            <a:r>
              <a:rPr lang="en-US" sz="3400" b="1">
                <a:solidFill>
                  <a:srgbClr val="000000"/>
                </a:solidFill>
                <a:latin typeface="Arial MT" charset="0"/>
              </a:rPr>
              <a:t>(TCPCFG.EXE)</a:t>
            </a:r>
          </a:p>
        </p:txBody>
      </p:sp>
      <p:sp>
        <p:nvSpPr>
          <p:cNvPr id="2104" name="Text Box 56"/>
          <p:cNvSpPr txBox="1">
            <a:spLocks noChangeArrowheads="1"/>
          </p:cNvSpPr>
          <p:nvPr/>
        </p:nvSpPr>
        <p:spPr bwMode="auto">
          <a:xfrm>
            <a:off x="3316288" y="5929313"/>
            <a:ext cx="1441450" cy="3159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sz="2100">
                <a:solidFill>
                  <a:srgbClr val="000000"/>
                </a:solidFill>
                <a:latin typeface="GillSans" charset="0"/>
              </a:rPr>
              <a:t>T/L 444-4848</a:t>
            </a:r>
          </a:p>
        </p:txBody>
      </p:sp>
      <p:sp>
        <p:nvSpPr>
          <p:cNvPr id="2105" name="Text Box 57"/>
          <p:cNvSpPr txBox="1">
            <a:spLocks noChangeArrowheads="1"/>
          </p:cNvSpPr>
          <p:nvPr/>
        </p:nvSpPr>
        <p:spPr bwMode="auto">
          <a:xfrm>
            <a:off x="3190875" y="6369050"/>
            <a:ext cx="1720850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sz="2100">
                <a:solidFill>
                  <a:srgbClr val="000000"/>
                </a:solidFill>
                <a:latin typeface="GillSans" charset="0"/>
              </a:rPr>
              <a:t>mike @ rtpnotes</a:t>
            </a:r>
          </a:p>
        </p:txBody>
      </p:sp>
      <p:sp>
        <p:nvSpPr>
          <p:cNvPr id="2106" name="Text Box 58"/>
          <p:cNvSpPr txBox="1">
            <a:spLocks noChangeArrowheads="1"/>
          </p:cNvSpPr>
          <p:nvPr/>
        </p:nvSpPr>
        <p:spPr bwMode="auto">
          <a:xfrm>
            <a:off x="2919413" y="6808788"/>
            <a:ext cx="2320925" cy="3159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sz="2100">
                <a:solidFill>
                  <a:srgbClr val="000000"/>
                </a:solidFill>
                <a:latin typeface="GillSans" charset="0"/>
              </a:rPr>
              <a:t>mike@raleigh.ibm.com</a:t>
            </a:r>
          </a:p>
        </p:txBody>
      </p:sp>
      <p:sp>
        <p:nvSpPr>
          <p:cNvPr id="2107" name="Freeform 59"/>
          <p:cNvSpPr>
            <a:spLocks noChangeArrowheads="1"/>
          </p:cNvSpPr>
          <p:nvPr/>
        </p:nvSpPr>
        <p:spPr bwMode="auto">
          <a:xfrm>
            <a:off x="6553200" y="8863013"/>
            <a:ext cx="304800" cy="184150"/>
          </a:xfrm>
          <a:custGeom>
            <a:avLst/>
            <a:gdLst>
              <a:gd name="T0" fmla="*/ 123 w 192"/>
              <a:gd name="T1" fmla="*/ 2 h 116"/>
              <a:gd name="T2" fmla="*/ 76 w 192"/>
              <a:gd name="T3" fmla="*/ 17 h 116"/>
              <a:gd name="T4" fmla="*/ 71 w 192"/>
              <a:gd name="T5" fmla="*/ 13 h 116"/>
              <a:gd name="T6" fmla="*/ 71 w 192"/>
              <a:gd name="T7" fmla="*/ 7 h 116"/>
              <a:gd name="T8" fmla="*/ 61 w 192"/>
              <a:gd name="T9" fmla="*/ 1 h 116"/>
              <a:gd name="T10" fmla="*/ 49 w 192"/>
              <a:gd name="T11" fmla="*/ 0 h 116"/>
              <a:gd name="T12" fmla="*/ 39 w 192"/>
              <a:gd name="T13" fmla="*/ 4 h 116"/>
              <a:gd name="T14" fmla="*/ 35 w 192"/>
              <a:gd name="T15" fmla="*/ 13 h 116"/>
              <a:gd name="T16" fmla="*/ 38 w 192"/>
              <a:gd name="T17" fmla="*/ 19 h 116"/>
              <a:gd name="T18" fmla="*/ 49 w 192"/>
              <a:gd name="T19" fmla="*/ 23 h 116"/>
              <a:gd name="T20" fmla="*/ 51 w 192"/>
              <a:gd name="T21" fmla="*/ 26 h 116"/>
              <a:gd name="T22" fmla="*/ 46 w 192"/>
              <a:gd name="T23" fmla="*/ 28 h 116"/>
              <a:gd name="T24" fmla="*/ 2 w 192"/>
              <a:gd name="T25" fmla="*/ 44 h 116"/>
              <a:gd name="T26" fmla="*/ 28 w 192"/>
              <a:gd name="T27" fmla="*/ 68 h 116"/>
              <a:gd name="T28" fmla="*/ 25 w 192"/>
              <a:gd name="T29" fmla="*/ 73 h 116"/>
              <a:gd name="T30" fmla="*/ 15 w 192"/>
              <a:gd name="T31" fmla="*/ 73 h 116"/>
              <a:gd name="T32" fmla="*/ 5 w 192"/>
              <a:gd name="T33" fmla="*/ 76 h 116"/>
              <a:gd name="T34" fmla="*/ 0 w 192"/>
              <a:gd name="T35" fmla="*/ 84 h 116"/>
              <a:gd name="T36" fmla="*/ 3 w 192"/>
              <a:gd name="T37" fmla="*/ 91 h 116"/>
              <a:gd name="T38" fmla="*/ 11 w 192"/>
              <a:gd name="T39" fmla="*/ 96 h 116"/>
              <a:gd name="T40" fmla="*/ 24 w 192"/>
              <a:gd name="T41" fmla="*/ 97 h 116"/>
              <a:gd name="T42" fmla="*/ 32 w 192"/>
              <a:gd name="T43" fmla="*/ 94 h 116"/>
              <a:gd name="T44" fmla="*/ 38 w 192"/>
              <a:gd name="T45" fmla="*/ 88 h 116"/>
              <a:gd name="T46" fmla="*/ 45 w 192"/>
              <a:gd name="T47" fmla="*/ 87 h 116"/>
              <a:gd name="T48" fmla="*/ 50 w 192"/>
              <a:gd name="T49" fmla="*/ 92 h 116"/>
              <a:gd name="T50" fmla="*/ 74 w 192"/>
              <a:gd name="T51" fmla="*/ 114 h 116"/>
              <a:gd name="T52" fmla="*/ 110 w 192"/>
              <a:gd name="T53" fmla="*/ 102 h 116"/>
              <a:gd name="T54" fmla="*/ 156 w 192"/>
              <a:gd name="T55" fmla="*/ 87 h 116"/>
              <a:gd name="T56" fmla="*/ 191 w 192"/>
              <a:gd name="T57" fmla="*/ 73 h 116"/>
              <a:gd name="T58" fmla="*/ 164 w 192"/>
              <a:gd name="T59" fmla="*/ 45 h 116"/>
              <a:gd name="T60" fmla="*/ 135 w 192"/>
              <a:gd name="T61" fmla="*/ 14 h 116"/>
              <a:gd name="T62" fmla="*/ 123 w 192"/>
              <a:gd name="T63" fmla="*/ 2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92" h="116">
                <a:moveTo>
                  <a:pt x="123" y="2"/>
                </a:moveTo>
                <a:cubicBezTo>
                  <a:pt x="122" y="1"/>
                  <a:pt x="81" y="18"/>
                  <a:pt x="76" y="17"/>
                </a:cubicBezTo>
                <a:cubicBezTo>
                  <a:pt x="76" y="17"/>
                  <a:pt x="71" y="15"/>
                  <a:pt x="71" y="13"/>
                </a:cubicBezTo>
                <a:cubicBezTo>
                  <a:pt x="70" y="12"/>
                  <a:pt x="71" y="8"/>
                  <a:pt x="71" y="7"/>
                </a:cubicBezTo>
                <a:cubicBezTo>
                  <a:pt x="69" y="5"/>
                  <a:pt x="63" y="2"/>
                  <a:pt x="61" y="1"/>
                </a:cubicBezTo>
                <a:cubicBezTo>
                  <a:pt x="58" y="0"/>
                  <a:pt x="52" y="0"/>
                  <a:pt x="49" y="0"/>
                </a:cubicBezTo>
                <a:cubicBezTo>
                  <a:pt x="45" y="1"/>
                  <a:pt x="41" y="2"/>
                  <a:pt x="39" y="4"/>
                </a:cubicBezTo>
                <a:cubicBezTo>
                  <a:pt x="37" y="5"/>
                  <a:pt x="35" y="10"/>
                  <a:pt x="35" y="13"/>
                </a:cubicBezTo>
                <a:cubicBezTo>
                  <a:pt x="35" y="14"/>
                  <a:pt x="37" y="18"/>
                  <a:pt x="38" y="19"/>
                </a:cubicBezTo>
                <a:cubicBezTo>
                  <a:pt x="40" y="20"/>
                  <a:pt x="47" y="21"/>
                  <a:pt x="49" y="23"/>
                </a:cubicBezTo>
                <a:cubicBezTo>
                  <a:pt x="50" y="23"/>
                  <a:pt x="51" y="24"/>
                  <a:pt x="51" y="26"/>
                </a:cubicBezTo>
                <a:cubicBezTo>
                  <a:pt x="50" y="26"/>
                  <a:pt x="47" y="28"/>
                  <a:pt x="46" y="28"/>
                </a:cubicBezTo>
                <a:cubicBezTo>
                  <a:pt x="35" y="32"/>
                  <a:pt x="3" y="42"/>
                  <a:pt x="2" y="44"/>
                </a:cubicBezTo>
                <a:cubicBezTo>
                  <a:pt x="1" y="45"/>
                  <a:pt x="24" y="63"/>
                  <a:pt x="28" y="68"/>
                </a:cubicBezTo>
                <a:cubicBezTo>
                  <a:pt x="29" y="69"/>
                  <a:pt x="27" y="72"/>
                  <a:pt x="25" y="73"/>
                </a:cubicBezTo>
                <a:cubicBezTo>
                  <a:pt x="23" y="74"/>
                  <a:pt x="17" y="73"/>
                  <a:pt x="15" y="73"/>
                </a:cubicBezTo>
                <a:cubicBezTo>
                  <a:pt x="12" y="74"/>
                  <a:pt x="7" y="75"/>
                  <a:pt x="5" y="76"/>
                </a:cubicBezTo>
                <a:cubicBezTo>
                  <a:pt x="3" y="78"/>
                  <a:pt x="0" y="82"/>
                  <a:pt x="0" y="84"/>
                </a:cubicBezTo>
                <a:cubicBezTo>
                  <a:pt x="0" y="86"/>
                  <a:pt x="2" y="90"/>
                  <a:pt x="3" y="91"/>
                </a:cubicBezTo>
                <a:cubicBezTo>
                  <a:pt x="5" y="93"/>
                  <a:pt x="9" y="95"/>
                  <a:pt x="11" y="96"/>
                </a:cubicBezTo>
                <a:cubicBezTo>
                  <a:pt x="14" y="97"/>
                  <a:pt x="22" y="98"/>
                  <a:pt x="24" y="97"/>
                </a:cubicBezTo>
                <a:cubicBezTo>
                  <a:pt x="27" y="97"/>
                  <a:pt x="31" y="95"/>
                  <a:pt x="32" y="94"/>
                </a:cubicBezTo>
                <a:cubicBezTo>
                  <a:pt x="34" y="93"/>
                  <a:pt x="36" y="89"/>
                  <a:pt x="38" y="88"/>
                </a:cubicBezTo>
                <a:cubicBezTo>
                  <a:pt x="39" y="87"/>
                  <a:pt x="43" y="87"/>
                  <a:pt x="45" y="87"/>
                </a:cubicBezTo>
                <a:cubicBezTo>
                  <a:pt x="46" y="88"/>
                  <a:pt x="49" y="91"/>
                  <a:pt x="50" y="92"/>
                </a:cubicBezTo>
                <a:cubicBezTo>
                  <a:pt x="56" y="98"/>
                  <a:pt x="68" y="116"/>
                  <a:pt x="74" y="114"/>
                </a:cubicBezTo>
                <a:cubicBezTo>
                  <a:pt x="76" y="113"/>
                  <a:pt x="101" y="105"/>
                  <a:pt x="110" y="102"/>
                </a:cubicBezTo>
                <a:cubicBezTo>
                  <a:pt x="122" y="98"/>
                  <a:pt x="145" y="91"/>
                  <a:pt x="156" y="87"/>
                </a:cubicBezTo>
                <a:cubicBezTo>
                  <a:pt x="165" y="84"/>
                  <a:pt x="192" y="75"/>
                  <a:pt x="191" y="73"/>
                </a:cubicBezTo>
                <a:cubicBezTo>
                  <a:pt x="190" y="72"/>
                  <a:pt x="171" y="52"/>
                  <a:pt x="164" y="45"/>
                </a:cubicBezTo>
                <a:cubicBezTo>
                  <a:pt x="157" y="38"/>
                  <a:pt x="143" y="21"/>
                  <a:pt x="135" y="14"/>
                </a:cubicBezTo>
                <a:cubicBezTo>
                  <a:pt x="132" y="11"/>
                  <a:pt x="125" y="4"/>
                  <a:pt x="123" y="2"/>
                </a:cubicBezTo>
                <a:close/>
              </a:path>
            </a:pathLst>
          </a:custGeom>
          <a:solidFill>
            <a:srgbClr val="DCDC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DCDCD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8" name="Freeform 60"/>
          <p:cNvSpPr>
            <a:spLocks noChangeArrowheads="1"/>
          </p:cNvSpPr>
          <p:nvPr/>
        </p:nvSpPr>
        <p:spPr bwMode="auto">
          <a:xfrm>
            <a:off x="6553200" y="8905875"/>
            <a:ext cx="303213" cy="84138"/>
          </a:xfrm>
          <a:custGeom>
            <a:avLst/>
            <a:gdLst>
              <a:gd name="T0" fmla="*/ 0 w 191"/>
              <a:gd name="T1" fmla="*/ 22 h 53"/>
              <a:gd name="T2" fmla="*/ 4 w 191"/>
              <a:gd name="T3" fmla="*/ 30 h 53"/>
              <a:gd name="T4" fmla="*/ 11 w 191"/>
              <a:gd name="T5" fmla="*/ 34 h 53"/>
              <a:gd name="T6" fmla="*/ 20 w 191"/>
              <a:gd name="T7" fmla="*/ 35 h 53"/>
              <a:gd name="T8" fmla="*/ 28 w 191"/>
              <a:gd name="T9" fmla="*/ 34 h 53"/>
              <a:gd name="T10" fmla="*/ 32 w 191"/>
              <a:gd name="T11" fmla="*/ 32 h 53"/>
              <a:gd name="T12" fmla="*/ 36 w 191"/>
              <a:gd name="T13" fmla="*/ 30 h 53"/>
              <a:gd name="T14" fmla="*/ 38 w 191"/>
              <a:gd name="T15" fmla="*/ 27 h 53"/>
              <a:gd name="T16" fmla="*/ 42 w 191"/>
              <a:gd name="T17" fmla="*/ 25 h 53"/>
              <a:gd name="T18" fmla="*/ 47 w 191"/>
              <a:gd name="T19" fmla="*/ 27 h 53"/>
              <a:gd name="T20" fmla="*/ 72 w 191"/>
              <a:gd name="T21" fmla="*/ 53 h 53"/>
              <a:gd name="T22" fmla="*/ 189 w 191"/>
              <a:gd name="T23" fmla="*/ 12 h 53"/>
              <a:gd name="T24" fmla="*/ 191 w 191"/>
              <a:gd name="T25" fmla="*/ 0 h 53"/>
              <a:gd name="T26" fmla="*/ 73 w 191"/>
              <a:gd name="T27" fmla="*/ 40 h 53"/>
              <a:gd name="T28" fmla="*/ 49 w 191"/>
              <a:gd name="T29" fmla="*/ 17 h 53"/>
              <a:gd name="T30" fmla="*/ 47 w 191"/>
              <a:gd name="T31" fmla="*/ 15 h 53"/>
              <a:gd name="T32" fmla="*/ 43 w 191"/>
              <a:gd name="T33" fmla="*/ 12 h 53"/>
              <a:gd name="T34" fmla="*/ 40 w 191"/>
              <a:gd name="T35" fmla="*/ 12 h 53"/>
              <a:gd name="T36" fmla="*/ 35 w 191"/>
              <a:gd name="T37" fmla="*/ 15 h 53"/>
              <a:gd name="T38" fmla="*/ 33 w 191"/>
              <a:gd name="T39" fmla="*/ 17 h 53"/>
              <a:gd name="T40" fmla="*/ 30 w 191"/>
              <a:gd name="T41" fmla="*/ 21 h 53"/>
              <a:gd name="T42" fmla="*/ 28 w 191"/>
              <a:gd name="T43" fmla="*/ 22 h 53"/>
              <a:gd name="T44" fmla="*/ 23 w 191"/>
              <a:gd name="T45" fmla="*/ 22 h 53"/>
              <a:gd name="T46" fmla="*/ 14 w 191"/>
              <a:gd name="T47" fmla="*/ 22 h 53"/>
              <a:gd name="T48" fmla="*/ 8 w 191"/>
              <a:gd name="T49" fmla="*/ 22 h 53"/>
              <a:gd name="T50" fmla="*/ 6 w 191"/>
              <a:gd name="T51" fmla="*/ 19 h 53"/>
              <a:gd name="T52" fmla="*/ 2 w 191"/>
              <a:gd name="T53" fmla="*/ 16 h 53"/>
              <a:gd name="T54" fmla="*/ 0 w 191"/>
              <a:gd name="T55" fmla="*/ 13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</a:cxnLst>
            <a:rect l="0" t="0" r="r" b="b"/>
            <a:pathLst>
              <a:path w="191" h="53">
                <a:moveTo>
                  <a:pt x="0" y="22"/>
                </a:moveTo>
                <a:lnTo>
                  <a:pt x="4" y="30"/>
                </a:lnTo>
                <a:lnTo>
                  <a:pt x="11" y="34"/>
                </a:lnTo>
                <a:lnTo>
                  <a:pt x="20" y="35"/>
                </a:lnTo>
                <a:lnTo>
                  <a:pt x="28" y="34"/>
                </a:lnTo>
                <a:lnTo>
                  <a:pt x="32" y="32"/>
                </a:lnTo>
                <a:lnTo>
                  <a:pt x="36" y="30"/>
                </a:lnTo>
                <a:lnTo>
                  <a:pt x="38" y="27"/>
                </a:lnTo>
                <a:lnTo>
                  <a:pt x="42" y="25"/>
                </a:lnTo>
                <a:lnTo>
                  <a:pt x="47" y="27"/>
                </a:lnTo>
                <a:lnTo>
                  <a:pt x="72" y="53"/>
                </a:lnTo>
                <a:lnTo>
                  <a:pt x="189" y="12"/>
                </a:lnTo>
                <a:lnTo>
                  <a:pt x="191" y="0"/>
                </a:lnTo>
                <a:lnTo>
                  <a:pt x="73" y="40"/>
                </a:lnTo>
                <a:lnTo>
                  <a:pt x="49" y="17"/>
                </a:lnTo>
                <a:lnTo>
                  <a:pt x="47" y="15"/>
                </a:lnTo>
                <a:lnTo>
                  <a:pt x="43" y="12"/>
                </a:lnTo>
                <a:lnTo>
                  <a:pt x="40" y="12"/>
                </a:lnTo>
                <a:lnTo>
                  <a:pt x="35" y="15"/>
                </a:lnTo>
                <a:lnTo>
                  <a:pt x="33" y="17"/>
                </a:lnTo>
                <a:lnTo>
                  <a:pt x="30" y="21"/>
                </a:lnTo>
                <a:lnTo>
                  <a:pt x="28" y="22"/>
                </a:lnTo>
                <a:lnTo>
                  <a:pt x="23" y="22"/>
                </a:lnTo>
                <a:lnTo>
                  <a:pt x="14" y="22"/>
                </a:lnTo>
                <a:lnTo>
                  <a:pt x="8" y="22"/>
                </a:lnTo>
                <a:lnTo>
                  <a:pt x="6" y="19"/>
                </a:lnTo>
                <a:lnTo>
                  <a:pt x="2" y="16"/>
                </a:lnTo>
                <a:lnTo>
                  <a:pt x="0" y="13"/>
                </a:ln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9" name="Freeform 61"/>
          <p:cNvSpPr>
            <a:spLocks noChangeArrowheads="1"/>
          </p:cNvSpPr>
          <p:nvPr/>
        </p:nvSpPr>
        <p:spPr bwMode="auto">
          <a:xfrm>
            <a:off x="6553200" y="8858250"/>
            <a:ext cx="46038" cy="49213"/>
          </a:xfrm>
          <a:custGeom>
            <a:avLst/>
            <a:gdLst>
              <a:gd name="T0" fmla="*/ 2 w 29"/>
              <a:gd name="T1" fmla="*/ 1 h 31"/>
              <a:gd name="T2" fmla="*/ 2 w 29"/>
              <a:gd name="T3" fmla="*/ 11 h 31"/>
              <a:gd name="T4" fmla="*/ 11 w 29"/>
              <a:gd name="T5" fmla="*/ 21 h 31"/>
              <a:gd name="T6" fmla="*/ 21 w 29"/>
              <a:gd name="T7" fmla="*/ 30 h 31"/>
              <a:gd name="T8" fmla="*/ 26 w 29"/>
              <a:gd name="T9" fmla="*/ 29 h 31"/>
              <a:gd name="T10" fmla="*/ 28 w 29"/>
              <a:gd name="T11" fmla="*/ 27 h 31"/>
              <a:gd name="T12" fmla="*/ 29 w 29"/>
              <a:gd name="T13" fmla="*/ 25 h 31"/>
              <a:gd name="T14" fmla="*/ 27 w 29"/>
              <a:gd name="T15" fmla="*/ 23 h 31"/>
              <a:gd name="T16" fmla="*/ 23 w 29"/>
              <a:gd name="T17" fmla="*/ 20 h 31"/>
              <a:gd name="T18" fmla="*/ 2 w 29"/>
              <a:gd name="T19" fmla="*/ 1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9" h="31">
                <a:moveTo>
                  <a:pt x="2" y="1"/>
                </a:moveTo>
                <a:cubicBezTo>
                  <a:pt x="2" y="1"/>
                  <a:pt x="0" y="10"/>
                  <a:pt x="2" y="11"/>
                </a:cubicBezTo>
                <a:cubicBezTo>
                  <a:pt x="2" y="11"/>
                  <a:pt x="11" y="21"/>
                  <a:pt x="11" y="21"/>
                </a:cubicBezTo>
                <a:cubicBezTo>
                  <a:pt x="11" y="21"/>
                  <a:pt x="21" y="31"/>
                  <a:pt x="21" y="30"/>
                </a:cubicBezTo>
                <a:cubicBezTo>
                  <a:pt x="22" y="30"/>
                  <a:pt x="26" y="30"/>
                  <a:pt x="26" y="29"/>
                </a:cubicBezTo>
                <a:cubicBezTo>
                  <a:pt x="26" y="29"/>
                  <a:pt x="28" y="27"/>
                  <a:pt x="28" y="27"/>
                </a:cubicBezTo>
                <a:cubicBezTo>
                  <a:pt x="28" y="26"/>
                  <a:pt x="29" y="25"/>
                  <a:pt x="29" y="25"/>
                </a:cubicBezTo>
                <a:cubicBezTo>
                  <a:pt x="29" y="24"/>
                  <a:pt x="27" y="23"/>
                  <a:pt x="27" y="23"/>
                </a:cubicBezTo>
                <a:cubicBezTo>
                  <a:pt x="26" y="22"/>
                  <a:pt x="24" y="21"/>
                  <a:pt x="23" y="20"/>
                </a:cubicBezTo>
                <a:cubicBezTo>
                  <a:pt x="18" y="15"/>
                  <a:pt x="2" y="0"/>
                  <a:pt x="2" y="1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0" name="Freeform 62"/>
          <p:cNvSpPr>
            <a:spLocks noChangeArrowheads="1"/>
          </p:cNvSpPr>
          <p:nvPr/>
        </p:nvSpPr>
        <p:spPr bwMode="auto">
          <a:xfrm>
            <a:off x="6608763" y="8807450"/>
            <a:ext cx="25400" cy="31750"/>
          </a:xfrm>
          <a:custGeom>
            <a:avLst/>
            <a:gdLst>
              <a:gd name="T0" fmla="*/ 0 w 16"/>
              <a:gd name="T1" fmla="*/ 0 h 20"/>
              <a:gd name="T2" fmla="*/ 2 w 16"/>
              <a:gd name="T3" fmla="*/ 7 h 20"/>
              <a:gd name="T4" fmla="*/ 6 w 16"/>
              <a:gd name="T5" fmla="*/ 9 h 20"/>
              <a:gd name="T6" fmla="*/ 11 w 16"/>
              <a:gd name="T7" fmla="*/ 10 h 20"/>
              <a:gd name="T8" fmla="*/ 15 w 16"/>
              <a:gd name="T9" fmla="*/ 12 h 20"/>
              <a:gd name="T10" fmla="*/ 16 w 16"/>
              <a:gd name="T11" fmla="*/ 13 h 20"/>
              <a:gd name="T12" fmla="*/ 16 w 16"/>
              <a:gd name="T13" fmla="*/ 15 h 20"/>
              <a:gd name="T14" fmla="*/ 15 w 16"/>
              <a:gd name="T15" fmla="*/ 16 h 20"/>
              <a:gd name="T16" fmla="*/ 11 w 16"/>
              <a:gd name="T17" fmla="*/ 17 h 20"/>
              <a:gd name="T18" fmla="*/ 4 w 16"/>
              <a:gd name="T19" fmla="*/ 19 h 20"/>
              <a:gd name="T20" fmla="*/ 2 w 16"/>
              <a:gd name="T21" fmla="*/ 18 h 20"/>
              <a:gd name="T22" fmla="*/ 1 w 16"/>
              <a:gd name="T23" fmla="*/ 16 h 20"/>
              <a:gd name="T24" fmla="*/ 1 w 16"/>
              <a:gd name="T25" fmla="*/ 14 h 20"/>
              <a:gd name="T26" fmla="*/ 0 w 16"/>
              <a:gd name="T27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16" h="20">
                <a:moveTo>
                  <a:pt x="0" y="0"/>
                </a:moveTo>
                <a:cubicBezTo>
                  <a:pt x="0" y="0"/>
                  <a:pt x="1" y="6"/>
                  <a:pt x="2" y="7"/>
                </a:cubicBezTo>
                <a:cubicBezTo>
                  <a:pt x="3" y="8"/>
                  <a:pt x="6" y="9"/>
                  <a:pt x="6" y="9"/>
                </a:cubicBezTo>
                <a:cubicBezTo>
                  <a:pt x="7" y="9"/>
                  <a:pt x="10" y="10"/>
                  <a:pt x="11" y="10"/>
                </a:cubicBezTo>
                <a:cubicBezTo>
                  <a:pt x="12" y="10"/>
                  <a:pt x="14" y="11"/>
                  <a:pt x="15" y="12"/>
                </a:cubicBezTo>
                <a:cubicBezTo>
                  <a:pt x="15" y="12"/>
                  <a:pt x="16" y="13"/>
                  <a:pt x="16" y="13"/>
                </a:cubicBezTo>
                <a:cubicBezTo>
                  <a:pt x="16" y="13"/>
                  <a:pt x="16" y="14"/>
                  <a:pt x="16" y="15"/>
                </a:cubicBezTo>
                <a:cubicBezTo>
                  <a:pt x="16" y="15"/>
                  <a:pt x="15" y="16"/>
                  <a:pt x="15" y="16"/>
                </a:cubicBezTo>
                <a:cubicBezTo>
                  <a:pt x="14" y="16"/>
                  <a:pt x="12" y="17"/>
                  <a:pt x="11" y="17"/>
                </a:cubicBezTo>
                <a:cubicBezTo>
                  <a:pt x="9" y="18"/>
                  <a:pt x="6" y="20"/>
                  <a:pt x="4" y="19"/>
                </a:cubicBezTo>
                <a:cubicBezTo>
                  <a:pt x="4" y="19"/>
                  <a:pt x="2" y="18"/>
                  <a:pt x="2" y="18"/>
                </a:cubicBezTo>
                <a:cubicBezTo>
                  <a:pt x="2" y="17"/>
                  <a:pt x="2" y="17"/>
                  <a:pt x="1" y="16"/>
                </a:cubicBezTo>
                <a:cubicBezTo>
                  <a:pt x="1" y="16"/>
                  <a:pt x="1" y="14"/>
                  <a:pt x="1" y="14"/>
                </a:cubicBezTo>
                <a:cubicBezTo>
                  <a:pt x="1" y="11"/>
                  <a:pt x="0" y="2"/>
                  <a:pt x="0" y="0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1" name="Freeform 63"/>
          <p:cNvSpPr>
            <a:spLocks noChangeArrowheads="1"/>
          </p:cNvSpPr>
          <p:nvPr/>
        </p:nvSpPr>
        <p:spPr bwMode="auto">
          <a:xfrm>
            <a:off x="6553200" y="8791575"/>
            <a:ext cx="304800" cy="180975"/>
          </a:xfrm>
          <a:custGeom>
            <a:avLst/>
            <a:gdLst>
              <a:gd name="T0" fmla="*/ 123 w 192"/>
              <a:gd name="T1" fmla="*/ 1 h 114"/>
              <a:gd name="T2" fmla="*/ 76 w 192"/>
              <a:gd name="T3" fmla="*/ 16 h 114"/>
              <a:gd name="T4" fmla="*/ 71 w 192"/>
              <a:gd name="T5" fmla="*/ 13 h 114"/>
              <a:gd name="T6" fmla="*/ 71 w 192"/>
              <a:gd name="T7" fmla="*/ 6 h 114"/>
              <a:gd name="T8" fmla="*/ 61 w 192"/>
              <a:gd name="T9" fmla="*/ 0 h 114"/>
              <a:gd name="T10" fmla="*/ 49 w 192"/>
              <a:gd name="T11" fmla="*/ 0 h 114"/>
              <a:gd name="T12" fmla="*/ 39 w 192"/>
              <a:gd name="T13" fmla="*/ 3 h 114"/>
              <a:gd name="T14" fmla="*/ 35 w 192"/>
              <a:gd name="T15" fmla="*/ 12 h 114"/>
              <a:gd name="T16" fmla="*/ 38 w 192"/>
              <a:gd name="T17" fmla="*/ 18 h 114"/>
              <a:gd name="T18" fmla="*/ 49 w 192"/>
              <a:gd name="T19" fmla="*/ 22 h 114"/>
              <a:gd name="T20" fmla="*/ 51 w 192"/>
              <a:gd name="T21" fmla="*/ 24 h 114"/>
              <a:gd name="T22" fmla="*/ 46 w 192"/>
              <a:gd name="T23" fmla="*/ 27 h 114"/>
              <a:gd name="T24" fmla="*/ 2 w 192"/>
              <a:gd name="T25" fmla="*/ 42 h 114"/>
              <a:gd name="T26" fmla="*/ 28 w 192"/>
              <a:gd name="T27" fmla="*/ 66 h 114"/>
              <a:gd name="T28" fmla="*/ 25 w 192"/>
              <a:gd name="T29" fmla="*/ 71 h 114"/>
              <a:gd name="T30" fmla="*/ 15 w 192"/>
              <a:gd name="T31" fmla="*/ 72 h 114"/>
              <a:gd name="T32" fmla="*/ 5 w 192"/>
              <a:gd name="T33" fmla="*/ 75 h 114"/>
              <a:gd name="T34" fmla="*/ 0 w 192"/>
              <a:gd name="T35" fmla="*/ 83 h 114"/>
              <a:gd name="T36" fmla="*/ 3 w 192"/>
              <a:gd name="T37" fmla="*/ 89 h 114"/>
              <a:gd name="T38" fmla="*/ 11 w 192"/>
              <a:gd name="T39" fmla="*/ 94 h 114"/>
              <a:gd name="T40" fmla="*/ 24 w 192"/>
              <a:gd name="T41" fmla="*/ 95 h 114"/>
              <a:gd name="T42" fmla="*/ 32 w 192"/>
              <a:gd name="T43" fmla="*/ 92 h 114"/>
              <a:gd name="T44" fmla="*/ 38 w 192"/>
              <a:gd name="T45" fmla="*/ 86 h 114"/>
              <a:gd name="T46" fmla="*/ 45 w 192"/>
              <a:gd name="T47" fmla="*/ 85 h 114"/>
              <a:gd name="T48" fmla="*/ 50 w 192"/>
              <a:gd name="T49" fmla="*/ 90 h 114"/>
              <a:gd name="T50" fmla="*/ 74 w 192"/>
              <a:gd name="T51" fmla="*/ 112 h 114"/>
              <a:gd name="T52" fmla="*/ 110 w 192"/>
              <a:gd name="T53" fmla="*/ 100 h 114"/>
              <a:gd name="T54" fmla="*/ 156 w 192"/>
              <a:gd name="T55" fmla="*/ 85 h 114"/>
              <a:gd name="T56" fmla="*/ 191 w 192"/>
              <a:gd name="T57" fmla="*/ 72 h 114"/>
              <a:gd name="T58" fmla="*/ 164 w 192"/>
              <a:gd name="T59" fmla="*/ 44 h 114"/>
              <a:gd name="T60" fmla="*/ 135 w 192"/>
              <a:gd name="T61" fmla="*/ 13 h 114"/>
              <a:gd name="T62" fmla="*/ 123 w 192"/>
              <a:gd name="T63" fmla="*/ 1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92" h="114">
                <a:moveTo>
                  <a:pt x="123" y="1"/>
                </a:moveTo>
                <a:cubicBezTo>
                  <a:pt x="122" y="0"/>
                  <a:pt x="81" y="17"/>
                  <a:pt x="76" y="16"/>
                </a:cubicBezTo>
                <a:cubicBezTo>
                  <a:pt x="76" y="16"/>
                  <a:pt x="71" y="14"/>
                  <a:pt x="71" y="13"/>
                </a:cubicBezTo>
                <a:cubicBezTo>
                  <a:pt x="70" y="11"/>
                  <a:pt x="71" y="7"/>
                  <a:pt x="71" y="6"/>
                </a:cubicBezTo>
                <a:cubicBezTo>
                  <a:pt x="69" y="4"/>
                  <a:pt x="63" y="1"/>
                  <a:pt x="61" y="0"/>
                </a:cubicBezTo>
                <a:cubicBezTo>
                  <a:pt x="58" y="0"/>
                  <a:pt x="52" y="0"/>
                  <a:pt x="49" y="0"/>
                </a:cubicBezTo>
                <a:cubicBezTo>
                  <a:pt x="45" y="0"/>
                  <a:pt x="41" y="1"/>
                  <a:pt x="39" y="3"/>
                </a:cubicBezTo>
                <a:cubicBezTo>
                  <a:pt x="37" y="5"/>
                  <a:pt x="35" y="10"/>
                  <a:pt x="35" y="12"/>
                </a:cubicBezTo>
                <a:cubicBezTo>
                  <a:pt x="35" y="14"/>
                  <a:pt x="37" y="17"/>
                  <a:pt x="38" y="18"/>
                </a:cubicBezTo>
                <a:cubicBezTo>
                  <a:pt x="40" y="20"/>
                  <a:pt x="47" y="20"/>
                  <a:pt x="49" y="22"/>
                </a:cubicBezTo>
                <a:cubicBezTo>
                  <a:pt x="50" y="22"/>
                  <a:pt x="51" y="23"/>
                  <a:pt x="51" y="24"/>
                </a:cubicBezTo>
                <a:cubicBezTo>
                  <a:pt x="50" y="26"/>
                  <a:pt x="47" y="27"/>
                  <a:pt x="46" y="27"/>
                </a:cubicBezTo>
                <a:cubicBezTo>
                  <a:pt x="35" y="31"/>
                  <a:pt x="3" y="41"/>
                  <a:pt x="2" y="42"/>
                </a:cubicBezTo>
                <a:cubicBezTo>
                  <a:pt x="1" y="44"/>
                  <a:pt x="24" y="61"/>
                  <a:pt x="28" y="66"/>
                </a:cubicBezTo>
                <a:cubicBezTo>
                  <a:pt x="29" y="67"/>
                  <a:pt x="27" y="71"/>
                  <a:pt x="25" y="71"/>
                </a:cubicBezTo>
                <a:cubicBezTo>
                  <a:pt x="23" y="73"/>
                  <a:pt x="17" y="72"/>
                  <a:pt x="15" y="72"/>
                </a:cubicBezTo>
                <a:cubicBezTo>
                  <a:pt x="12" y="72"/>
                  <a:pt x="7" y="73"/>
                  <a:pt x="5" y="75"/>
                </a:cubicBezTo>
                <a:cubicBezTo>
                  <a:pt x="3" y="76"/>
                  <a:pt x="0" y="80"/>
                  <a:pt x="0" y="83"/>
                </a:cubicBezTo>
                <a:cubicBezTo>
                  <a:pt x="0" y="84"/>
                  <a:pt x="2" y="88"/>
                  <a:pt x="3" y="89"/>
                </a:cubicBezTo>
                <a:cubicBezTo>
                  <a:pt x="5" y="91"/>
                  <a:pt x="9" y="93"/>
                  <a:pt x="11" y="94"/>
                </a:cubicBezTo>
                <a:cubicBezTo>
                  <a:pt x="14" y="94"/>
                  <a:pt x="22" y="96"/>
                  <a:pt x="24" y="95"/>
                </a:cubicBezTo>
                <a:cubicBezTo>
                  <a:pt x="27" y="95"/>
                  <a:pt x="31" y="93"/>
                  <a:pt x="32" y="92"/>
                </a:cubicBezTo>
                <a:cubicBezTo>
                  <a:pt x="34" y="91"/>
                  <a:pt x="36" y="87"/>
                  <a:pt x="38" y="86"/>
                </a:cubicBezTo>
                <a:cubicBezTo>
                  <a:pt x="39" y="85"/>
                  <a:pt x="43" y="85"/>
                  <a:pt x="45" y="85"/>
                </a:cubicBezTo>
                <a:cubicBezTo>
                  <a:pt x="46" y="86"/>
                  <a:pt x="49" y="89"/>
                  <a:pt x="50" y="90"/>
                </a:cubicBezTo>
                <a:cubicBezTo>
                  <a:pt x="56" y="96"/>
                  <a:pt x="68" y="114"/>
                  <a:pt x="74" y="112"/>
                </a:cubicBezTo>
                <a:cubicBezTo>
                  <a:pt x="76" y="111"/>
                  <a:pt x="101" y="104"/>
                  <a:pt x="110" y="100"/>
                </a:cubicBezTo>
                <a:cubicBezTo>
                  <a:pt x="122" y="97"/>
                  <a:pt x="145" y="89"/>
                  <a:pt x="156" y="85"/>
                </a:cubicBezTo>
                <a:cubicBezTo>
                  <a:pt x="165" y="82"/>
                  <a:pt x="192" y="73"/>
                  <a:pt x="191" y="72"/>
                </a:cubicBezTo>
                <a:cubicBezTo>
                  <a:pt x="190" y="71"/>
                  <a:pt x="171" y="51"/>
                  <a:pt x="164" y="44"/>
                </a:cubicBezTo>
                <a:cubicBezTo>
                  <a:pt x="157" y="36"/>
                  <a:pt x="143" y="21"/>
                  <a:pt x="135" y="13"/>
                </a:cubicBezTo>
                <a:cubicBezTo>
                  <a:pt x="132" y="10"/>
                  <a:pt x="125" y="4"/>
                  <a:pt x="123" y="1"/>
                </a:cubicBezTo>
                <a:close/>
              </a:path>
            </a:pathLst>
          </a:custGeom>
          <a:solidFill>
            <a:srgbClr val="C0C0C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2" name="Freeform 64"/>
          <p:cNvSpPr>
            <a:spLocks noChangeArrowheads="1"/>
          </p:cNvSpPr>
          <p:nvPr/>
        </p:nvSpPr>
        <p:spPr bwMode="auto">
          <a:xfrm>
            <a:off x="5708650" y="8959850"/>
            <a:ext cx="303213" cy="179388"/>
          </a:xfrm>
          <a:custGeom>
            <a:avLst/>
            <a:gdLst>
              <a:gd name="T0" fmla="*/ 2 w 191"/>
              <a:gd name="T1" fmla="*/ 42 h 113"/>
              <a:gd name="T2" fmla="*/ 27 w 191"/>
              <a:gd name="T3" fmla="*/ 70 h 113"/>
              <a:gd name="T4" fmla="*/ 27 w 191"/>
              <a:gd name="T5" fmla="*/ 70 h 113"/>
              <a:gd name="T6" fmla="*/ 25 w 191"/>
              <a:gd name="T7" fmla="*/ 72 h 113"/>
              <a:gd name="T8" fmla="*/ 23 w 191"/>
              <a:gd name="T9" fmla="*/ 72 h 113"/>
              <a:gd name="T10" fmla="*/ 18 w 191"/>
              <a:gd name="T11" fmla="*/ 72 h 113"/>
              <a:gd name="T12" fmla="*/ 15 w 191"/>
              <a:gd name="T13" fmla="*/ 72 h 113"/>
              <a:gd name="T14" fmla="*/ 11 w 191"/>
              <a:gd name="T15" fmla="*/ 73 h 113"/>
              <a:gd name="T16" fmla="*/ 8 w 191"/>
              <a:gd name="T17" fmla="*/ 74 h 113"/>
              <a:gd name="T18" fmla="*/ 3 w 191"/>
              <a:gd name="T19" fmla="*/ 76 h 113"/>
              <a:gd name="T20" fmla="*/ 1 w 191"/>
              <a:gd name="T21" fmla="*/ 79 h 113"/>
              <a:gd name="T22" fmla="*/ 1 w 191"/>
              <a:gd name="T23" fmla="*/ 81 h 113"/>
              <a:gd name="T24" fmla="*/ 0 w 191"/>
              <a:gd name="T25" fmla="*/ 87 h 113"/>
              <a:gd name="T26" fmla="*/ 4 w 191"/>
              <a:gd name="T27" fmla="*/ 91 h 113"/>
              <a:gd name="T28" fmla="*/ 8 w 191"/>
              <a:gd name="T29" fmla="*/ 94 h 113"/>
              <a:gd name="T30" fmla="*/ 13 w 191"/>
              <a:gd name="T31" fmla="*/ 95 h 113"/>
              <a:gd name="T32" fmla="*/ 18 w 191"/>
              <a:gd name="T33" fmla="*/ 95 h 113"/>
              <a:gd name="T34" fmla="*/ 24 w 191"/>
              <a:gd name="T35" fmla="*/ 95 h 113"/>
              <a:gd name="T36" fmla="*/ 30 w 191"/>
              <a:gd name="T37" fmla="*/ 94 h 113"/>
              <a:gd name="T38" fmla="*/ 34 w 191"/>
              <a:gd name="T39" fmla="*/ 91 h 113"/>
              <a:gd name="T40" fmla="*/ 36 w 191"/>
              <a:gd name="T41" fmla="*/ 87 h 113"/>
              <a:gd name="T42" fmla="*/ 42 w 191"/>
              <a:gd name="T43" fmla="*/ 86 h 113"/>
              <a:gd name="T44" fmla="*/ 46 w 191"/>
              <a:gd name="T45" fmla="*/ 88 h 113"/>
              <a:gd name="T46" fmla="*/ 71 w 191"/>
              <a:gd name="T47" fmla="*/ 113 h 113"/>
              <a:gd name="T48" fmla="*/ 90 w 191"/>
              <a:gd name="T49" fmla="*/ 106 h 113"/>
              <a:gd name="T50" fmla="*/ 106 w 191"/>
              <a:gd name="T51" fmla="*/ 101 h 113"/>
              <a:gd name="T52" fmla="*/ 114 w 191"/>
              <a:gd name="T53" fmla="*/ 98 h 113"/>
              <a:gd name="T54" fmla="*/ 117 w 191"/>
              <a:gd name="T55" fmla="*/ 96 h 113"/>
              <a:gd name="T56" fmla="*/ 117 w 191"/>
              <a:gd name="T57" fmla="*/ 94 h 113"/>
              <a:gd name="T58" fmla="*/ 115 w 191"/>
              <a:gd name="T59" fmla="*/ 93 h 113"/>
              <a:gd name="T60" fmla="*/ 108 w 191"/>
              <a:gd name="T61" fmla="*/ 89 h 113"/>
              <a:gd name="T62" fmla="*/ 103 w 191"/>
              <a:gd name="T63" fmla="*/ 85 h 113"/>
              <a:gd name="T64" fmla="*/ 102 w 191"/>
              <a:gd name="T65" fmla="*/ 79 h 113"/>
              <a:gd name="T66" fmla="*/ 106 w 191"/>
              <a:gd name="T67" fmla="*/ 74 h 113"/>
              <a:gd name="T68" fmla="*/ 114 w 191"/>
              <a:gd name="T69" fmla="*/ 70 h 113"/>
              <a:gd name="T70" fmla="*/ 122 w 191"/>
              <a:gd name="T71" fmla="*/ 70 h 113"/>
              <a:gd name="T72" fmla="*/ 128 w 191"/>
              <a:gd name="T73" fmla="*/ 70 h 113"/>
              <a:gd name="T74" fmla="*/ 132 w 191"/>
              <a:gd name="T75" fmla="*/ 72 h 113"/>
              <a:gd name="T76" fmla="*/ 137 w 191"/>
              <a:gd name="T77" fmla="*/ 75 h 113"/>
              <a:gd name="T78" fmla="*/ 139 w 191"/>
              <a:gd name="T79" fmla="*/ 77 h 113"/>
              <a:gd name="T80" fmla="*/ 140 w 191"/>
              <a:gd name="T81" fmla="*/ 79 h 113"/>
              <a:gd name="T82" fmla="*/ 140 w 191"/>
              <a:gd name="T83" fmla="*/ 81 h 113"/>
              <a:gd name="T84" fmla="*/ 140 w 191"/>
              <a:gd name="T85" fmla="*/ 83 h 113"/>
              <a:gd name="T86" fmla="*/ 141 w 191"/>
              <a:gd name="T87" fmla="*/ 85 h 113"/>
              <a:gd name="T88" fmla="*/ 144 w 191"/>
              <a:gd name="T89" fmla="*/ 86 h 113"/>
              <a:gd name="T90" fmla="*/ 147 w 191"/>
              <a:gd name="T91" fmla="*/ 86 h 113"/>
              <a:gd name="T92" fmla="*/ 154 w 191"/>
              <a:gd name="T93" fmla="*/ 84 h 113"/>
              <a:gd name="T94" fmla="*/ 163 w 191"/>
              <a:gd name="T95" fmla="*/ 81 h 113"/>
              <a:gd name="T96" fmla="*/ 174 w 191"/>
              <a:gd name="T97" fmla="*/ 77 h 113"/>
              <a:gd name="T98" fmla="*/ 182 w 191"/>
              <a:gd name="T99" fmla="*/ 74 h 113"/>
              <a:gd name="T100" fmla="*/ 189 w 191"/>
              <a:gd name="T101" fmla="*/ 72 h 113"/>
              <a:gd name="T102" fmla="*/ 191 w 191"/>
              <a:gd name="T103" fmla="*/ 71 h 113"/>
              <a:gd name="T104" fmla="*/ 168 w 191"/>
              <a:gd name="T105" fmla="*/ 49 h 113"/>
              <a:gd name="T106" fmla="*/ 151 w 191"/>
              <a:gd name="T107" fmla="*/ 31 h 113"/>
              <a:gd name="T108" fmla="*/ 134 w 191"/>
              <a:gd name="T109" fmla="*/ 12 h 113"/>
              <a:gd name="T110" fmla="*/ 125 w 191"/>
              <a:gd name="T111" fmla="*/ 3 h 113"/>
              <a:gd name="T112" fmla="*/ 122 w 191"/>
              <a:gd name="T113" fmla="*/ 0 h 113"/>
              <a:gd name="T114" fmla="*/ 108 w 191"/>
              <a:gd name="T115" fmla="*/ 4 h 113"/>
              <a:gd name="T116" fmla="*/ 70 w 191"/>
              <a:gd name="T117" fmla="*/ 17 h 113"/>
              <a:gd name="T118" fmla="*/ 23 w 191"/>
              <a:gd name="T119" fmla="*/ 33 h 113"/>
              <a:gd name="T120" fmla="*/ 2 w 191"/>
              <a:gd name="T121" fmla="*/ 41 h 113"/>
              <a:gd name="T122" fmla="*/ 2 w 191"/>
              <a:gd name="T123" fmla="*/ 42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91" h="113">
                <a:moveTo>
                  <a:pt x="2" y="42"/>
                </a:moveTo>
                <a:cubicBezTo>
                  <a:pt x="5" y="46"/>
                  <a:pt x="22" y="63"/>
                  <a:pt x="27" y="70"/>
                </a:cubicBezTo>
                <a:cubicBezTo>
                  <a:pt x="27" y="70"/>
                  <a:pt x="27" y="70"/>
                  <a:pt x="27" y="70"/>
                </a:cubicBezTo>
                <a:cubicBezTo>
                  <a:pt x="26" y="70"/>
                  <a:pt x="26" y="71"/>
                  <a:pt x="25" y="72"/>
                </a:cubicBezTo>
                <a:cubicBezTo>
                  <a:pt x="25" y="72"/>
                  <a:pt x="23" y="72"/>
                  <a:pt x="23" y="72"/>
                </a:cubicBezTo>
                <a:cubicBezTo>
                  <a:pt x="22" y="72"/>
                  <a:pt x="19" y="72"/>
                  <a:pt x="18" y="72"/>
                </a:cubicBezTo>
                <a:cubicBezTo>
                  <a:pt x="18" y="72"/>
                  <a:pt x="16" y="72"/>
                  <a:pt x="15" y="72"/>
                </a:cubicBezTo>
                <a:cubicBezTo>
                  <a:pt x="14" y="72"/>
                  <a:pt x="12" y="73"/>
                  <a:pt x="11" y="73"/>
                </a:cubicBezTo>
                <a:cubicBezTo>
                  <a:pt x="10" y="73"/>
                  <a:pt x="9" y="73"/>
                  <a:pt x="8" y="74"/>
                </a:cubicBezTo>
                <a:cubicBezTo>
                  <a:pt x="7" y="74"/>
                  <a:pt x="4" y="75"/>
                  <a:pt x="3" y="76"/>
                </a:cubicBezTo>
                <a:cubicBezTo>
                  <a:pt x="3" y="76"/>
                  <a:pt x="1" y="78"/>
                  <a:pt x="1" y="79"/>
                </a:cubicBezTo>
                <a:cubicBezTo>
                  <a:pt x="1" y="79"/>
                  <a:pt x="1" y="81"/>
                  <a:pt x="1" y="81"/>
                </a:cubicBezTo>
                <a:cubicBezTo>
                  <a:pt x="1" y="83"/>
                  <a:pt x="0" y="86"/>
                  <a:pt x="0" y="87"/>
                </a:cubicBezTo>
                <a:cubicBezTo>
                  <a:pt x="1" y="88"/>
                  <a:pt x="3" y="90"/>
                  <a:pt x="4" y="91"/>
                </a:cubicBezTo>
                <a:cubicBezTo>
                  <a:pt x="5" y="92"/>
                  <a:pt x="7" y="94"/>
                  <a:pt x="8" y="94"/>
                </a:cubicBezTo>
                <a:cubicBezTo>
                  <a:pt x="9" y="94"/>
                  <a:pt x="12" y="95"/>
                  <a:pt x="13" y="95"/>
                </a:cubicBezTo>
                <a:cubicBezTo>
                  <a:pt x="14" y="95"/>
                  <a:pt x="17" y="95"/>
                  <a:pt x="18" y="95"/>
                </a:cubicBezTo>
                <a:cubicBezTo>
                  <a:pt x="19" y="95"/>
                  <a:pt x="22" y="95"/>
                  <a:pt x="24" y="95"/>
                </a:cubicBezTo>
                <a:cubicBezTo>
                  <a:pt x="25" y="95"/>
                  <a:pt x="28" y="94"/>
                  <a:pt x="30" y="94"/>
                </a:cubicBezTo>
                <a:cubicBezTo>
                  <a:pt x="30" y="93"/>
                  <a:pt x="33" y="91"/>
                  <a:pt x="34" y="91"/>
                </a:cubicBezTo>
                <a:cubicBezTo>
                  <a:pt x="35" y="90"/>
                  <a:pt x="35" y="88"/>
                  <a:pt x="36" y="87"/>
                </a:cubicBezTo>
                <a:cubicBezTo>
                  <a:pt x="37" y="87"/>
                  <a:pt x="40" y="86"/>
                  <a:pt x="42" y="86"/>
                </a:cubicBezTo>
                <a:cubicBezTo>
                  <a:pt x="43" y="86"/>
                  <a:pt x="46" y="88"/>
                  <a:pt x="46" y="88"/>
                </a:cubicBezTo>
                <a:cubicBezTo>
                  <a:pt x="52" y="93"/>
                  <a:pt x="69" y="113"/>
                  <a:pt x="71" y="113"/>
                </a:cubicBezTo>
                <a:cubicBezTo>
                  <a:pt x="72" y="113"/>
                  <a:pt x="85" y="108"/>
                  <a:pt x="90" y="106"/>
                </a:cubicBezTo>
                <a:cubicBezTo>
                  <a:pt x="94" y="105"/>
                  <a:pt x="102" y="102"/>
                  <a:pt x="106" y="101"/>
                </a:cubicBezTo>
                <a:cubicBezTo>
                  <a:pt x="108" y="100"/>
                  <a:pt x="112" y="99"/>
                  <a:pt x="114" y="98"/>
                </a:cubicBezTo>
                <a:cubicBezTo>
                  <a:pt x="114" y="98"/>
                  <a:pt x="117" y="97"/>
                  <a:pt x="117" y="96"/>
                </a:cubicBezTo>
                <a:cubicBezTo>
                  <a:pt x="117" y="96"/>
                  <a:pt x="117" y="94"/>
                  <a:pt x="117" y="94"/>
                </a:cubicBezTo>
                <a:cubicBezTo>
                  <a:pt x="117" y="94"/>
                  <a:pt x="116" y="93"/>
                  <a:pt x="115" y="93"/>
                </a:cubicBezTo>
                <a:cubicBezTo>
                  <a:pt x="113" y="92"/>
                  <a:pt x="109" y="91"/>
                  <a:pt x="108" y="89"/>
                </a:cubicBezTo>
                <a:cubicBezTo>
                  <a:pt x="106" y="89"/>
                  <a:pt x="104" y="86"/>
                  <a:pt x="103" y="85"/>
                </a:cubicBezTo>
                <a:cubicBezTo>
                  <a:pt x="102" y="83"/>
                  <a:pt x="102" y="80"/>
                  <a:pt x="102" y="79"/>
                </a:cubicBezTo>
                <a:cubicBezTo>
                  <a:pt x="103" y="78"/>
                  <a:pt x="106" y="75"/>
                  <a:pt x="106" y="74"/>
                </a:cubicBezTo>
                <a:cubicBezTo>
                  <a:pt x="108" y="73"/>
                  <a:pt x="112" y="70"/>
                  <a:pt x="114" y="70"/>
                </a:cubicBezTo>
                <a:cubicBezTo>
                  <a:pt x="116" y="70"/>
                  <a:pt x="120" y="70"/>
                  <a:pt x="122" y="70"/>
                </a:cubicBezTo>
                <a:cubicBezTo>
                  <a:pt x="123" y="70"/>
                  <a:pt x="127" y="70"/>
                  <a:pt x="128" y="70"/>
                </a:cubicBezTo>
                <a:cubicBezTo>
                  <a:pt x="129" y="70"/>
                  <a:pt x="132" y="71"/>
                  <a:pt x="132" y="72"/>
                </a:cubicBezTo>
                <a:cubicBezTo>
                  <a:pt x="133" y="72"/>
                  <a:pt x="136" y="74"/>
                  <a:pt x="137" y="75"/>
                </a:cubicBezTo>
                <a:cubicBezTo>
                  <a:pt x="137" y="75"/>
                  <a:pt x="139" y="76"/>
                  <a:pt x="139" y="77"/>
                </a:cubicBezTo>
                <a:cubicBezTo>
                  <a:pt x="139" y="77"/>
                  <a:pt x="140" y="78"/>
                  <a:pt x="140" y="79"/>
                </a:cubicBezTo>
                <a:cubicBezTo>
                  <a:pt x="140" y="79"/>
                  <a:pt x="140" y="81"/>
                  <a:pt x="140" y="81"/>
                </a:cubicBezTo>
                <a:cubicBezTo>
                  <a:pt x="140" y="82"/>
                  <a:pt x="140" y="83"/>
                  <a:pt x="140" y="83"/>
                </a:cubicBezTo>
                <a:cubicBezTo>
                  <a:pt x="140" y="83"/>
                  <a:pt x="141" y="85"/>
                  <a:pt x="141" y="85"/>
                </a:cubicBezTo>
                <a:cubicBezTo>
                  <a:pt x="141" y="86"/>
                  <a:pt x="143" y="86"/>
                  <a:pt x="144" y="86"/>
                </a:cubicBezTo>
                <a:cubicBezTo>
                  <a:pt x="145" y="87"/>
                  <a:pt x="146" y="86"/>
                  <a:pt x="147" y="86"/>
                </a:cubicBezTo>
                <a:cubicBezTo>
                  <a:pt x="149" y="86"/>
                  <a:pt x="152" y="85"/>
                  <a:pt x="154" y="84"/>
                </a:cubicBezTo>
                <a:cubicBezTo>
                  <a:pt x="156" y="83"/>
                  <a:pt x="161" y="81"/>
                  <a:pt x="163" y="81"/>
                </a:cubicBezTo>
                <a:cubicBezTo>
                  <a:pt x="166" y="80"/>
                  <a:pt x="171" y="78"/>
                  <a:pt x="174" y="77"/>
                </a:cubicBezTo>
                <a:cubicBezTo>
                  <a:pt x="176" y="76"/>
                  <a:pt x="180" y="75"/>
                  <a:pt x="182" y="74"/>
                </a:cubicBezTo>
                <a:cubicBezTo>
                  <a:pt x="183" y="73"/>
                  <a:pt x="187" y="73"/>
                  <a:pt x="189" y="72"/>
                </a:cubicBezTo>
                <a:cubicBezTo>
                  <a:pt x="189" y="72"/>
                  <a:pt x="191" y="71"/>
                  <a:pt x="191" y="71"/>
                </a:cubicBezTo>
                <a:cubicBezTo>
                  <a:pt x="186" y="65"/>
                  <a:pt x="169" y="50"/>
                  <a:pt x="168" y="49"/>
                </a:cubicBezTo>
                <a:cubicBezTo>
                  <a:pt x="167" y="46"/>
                  <a:pt x="155" y="33"/>
                  <a:pt x="151" y="31"/>
                </a:cubicBezTo>
                <a:cubicBezTo>
                  <a:pt x="146" y="25"/>
                  <a:pt x="140" y="18"/>
                  <a:pt x="134" y="12"/>
                </a:cubicBezTo>
                <a:cubicBezTo>
                  <a:pt x="132" y="10"/>
                  <a:pt x="127" y="5"/>
                  <a:pt x="125" y="3"/>
                </a:cubicBezTo>
                <a:cubicBezTo>
                  <a:pt x="124" y="2"/>
                  <a:pt x="122" y="0"/>
                  <a:pt x="122" y="0"/>
                </a:cubicBezTo>
                <a:cubicBezTo>
                  <a:pt x="121" y="0"/>
                  <a:pt x="109" y="4"/>
                  <a:pt x="108" y="4"/>
                </a:cubicBezTo>
                <a:cubicBezTo>
                  <a:pt x="107" y="5"/>
                  <a:pt x="79" y="14"/>
                  <a:pt x="70" y="17"/>
                </a:cubicBezTo>
                <a:cubicBezTo>
                  <a:pt x="58" y="22"/>
                  <a:pt x="36" y="29"/>
                  <a:pt x="23" y="33"/>
                </a:cubicBezTo>
                <a:cubicBezTo>
                  <a:pt x="19" y="35"/>
                  <a:pt x="6" y="40"/>
                  <a:pt x="2" y="41"/>
                </a:cubicBezTo>
                <a:cubicBezTo>
                  <a:pt x="2" y="41"/>
                  <a:pt x="2" y="42"/>
                  <a:pt x="2" y="42"/>
                </a:cubicBezTo>
                <a:close/>
              </a:path>
            </a:pathLst>
          </a:custGeom>
          <a:solidFill>
            <a:srgbClr val="DCDC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DCDCD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3" name="Freeform 65"/>
          <p:cNvSpPr>
            <a:spLocks noChangeArrowheads="1"/>
          </p:cNvSpPr>
          <p:nvPr/>
        </p:nvSpPr>
        <p:spPr bwMode="auto">
          <a:xfrm>
            <a:off x="5870575" y="8993188"/>
            <a:ext cx="141288" cy="47625"/>
          </a:xfrm>
          <a:custGeom>
            <a:avLst/>
            <a:gdLst>
              <a:gd name="T0" fmla="*/ 5 w 89"/>
              <a:gd name="T1" fmla="*/ 20 h 30"/>
              <a:gd name="T2" fmla="*/ 9 w 89"/>
              <a:gd name="T3" fmla="*/ 15 h 30"/>
              <a:gd name="T4" fmla="*/ 16 w 89"/>
              <a:gd name="T5" fmla="*/ 13 h 30"/>
              <a:gd name="T6" fmla="*/ 21 w 89"/>
              <a:gd name="T7" fmla="*/ 13 h 30"/>
              <a:gd name="T8" fmla="*/ 28 w 89"/>
              <a:gd name="T9" fmla="*/ 14 h 30"/>
              <a:gd name="T10" fmla="*/ 30 w 89"/>
              <a:gd name="T11" fmla="*/ 15 h 30"/>
              <a:gd name="T12" fmla="*/ 32 w 89"/>
              <a:gd name="T13" fmla="*/ 16 h 30"/>
              <a:gd name="T14" fmla="*/ 35 w 89"/>
              <a:gd name="T15" fmla="*/ 18 h 30"/>
              <a:gd name="T16" fmla="*/ 37 w 89"/>
              <a:gd name="T17" fmla="*/ 20 h 30"/>
              <a:gd name="T18" fmla="*/ 38 w 89"/>
              <a:gd name="T19" fmla="*/ 24 h 30"/>
              <a:gd name="T20" fmla="*/ 41 w 89"/>
              <a:gd name="T21" fmla="*/ 29 h 30"/>
              <a:gd name="T22" fmla="*/ 44 w 89"/>
              <a:gd name="T23" fmla="*/ 29 h 30"/>
              <a:gd name="T24" fmla="*/ 55 w 89"/>
              <a:gd name="T25" fmla="*/ 26 h 30"/>
              <a:gd name="T26" fmla="*/ 64 w 89"/>
              <a:gd name="T27" fmla="*/ 23 h 30"/>
              <a:gd name="T28" fmla="*/ 76 w 89"/>
              <a:gd name="T29" fmla="*/ 18 h 30"/>
              <a:gd name="T30" fmla="*/ 84 w 89"/>
              <a:gd name="T31" fmla="*/ 15 h 30"/>
              <a:gd name="T32" fmla="*/ 88 w 89"/>
              <a:gd name="T33" fmla="*/ 12 h 30"/>
              <a:gd name="T34" fmla="*/ 89 w 89"/>
              <a:gd name="T35" fmla="*/ 2 h 30"/>
              <a:gd name="T36" fmla="*/ 73 w 89"/>
              <a:gd name="T37" fmla="*/ 7 h 30"/>
              <a:gd name="T38" fmla="*/ 61 w 89"/>
              <a:gd name="T39" fmla="*/ 12 h 30"/>
              <a:gd name="T40" fmla="*/ 48 w 89"/>
              <a:gd name="T41" fmla="*/ 17 h 30"/>
              <a:gd name="T42" fmla="*/ 42 w 89"/>
              <a:gd name="T43" fmla="*/ 18 h 30"/>
              <a:gd name="T44" fmla="*/ 38 w 89"/>
              <a:gd name="T45" fmla="*/ 13 h 30"/>
              <a:gd name="T46" fmla="*/ 38 w 89"/>
              <a:gd name="T47" fmla="*/ 8 h 30"/>
              <a:gd name="T48" fmla="*/ 33 w 89"/>
              <a:gd name="T49" fmla="*/ 4 h 30"/>
              <a:gd name="T50" fmla="*/ 26 w 89"/>
              <a:gd name="T51" fmla="*/ 1 h 30"/>
              <a:gd name="T52" fmla="*/ 19 w 89"/>
              <a:gd name="T53" fmla="*/ 1 h 30"/>
              <a:gd name="T54" fmla="*/ 12 w 89"/>
              <a:gd name="T55" fmla="*/ 2 h 30"/>
              <a:gd name="T56" fmla="*/ 6 w 89"/>
              <a:gd name="T57" fmla="*/ 5 h 30"/>
              <a:gd name="T58" fmla="*/ 1 w 89"/>
              <a:gd name="T59" fmla="*/ 10 h 30"/>
              <a:gd name="T60" fmla="*/ 0 w 89"/>
              <a:gd name="T61" fmla="*/ 14 h 30"/>
              <a:gd name="T62" fmla="*/ 1 w 89"/>
              <a:gd name="T63" fmla="*/ 17 h 30"/>
              <a:gd name="T64" fmla="*/ 5 w 89"/>
              <a:gd name="T65" fmla="*/ 2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89" h="30">
                <a:moveTo>
                  <a:pt x="5" y="20"/>
                </a:moveTo>
                <a:cubicBezTo>
                  <a:pt x="6" y="20"/>
                  <a:pt x="6" y="15"/>
                  <a:pt x="9" y="15"/>
                </a:cubicBezTo>
                <a:cubicBezTo>
                  <a:pt x="10" y="14"/>
                  <a:pt x="15" y="13"/>
                  <a:pt x="16" y="13"/>
                </a:cubicBezTo>
                <a:cubicBezTo>
                  <a:pt x="18" y="13"/>
                  <a:pt x="19" y="13"/>
                  <a:pt x="21" y="13"/>
                </a:cubicBezTo>
                <a:cubicBezTo>
                  <a:pt x="22" y="13"/>
                  <a:pt x="27" y="14"/>
                  <a:pt x="28" y="14"/>
                </a:cubicBezTo>
                <a:cubicBezTo>
                  <a:pt x="28" y="14"/>
                  <a:pt x="29" y="15"/>
                  <a:pt x="30" y="15"/>
                </a:cubicBezTo>
                <a:cubicBezTo>
                  <a:pt x="30" y="15"/>
                  <a:pt x="32" y="16"/>
                  <a:pt x="32" y="16"/>
                </a:cubicBezTo>
                <a:cubicBezTo>
                  <a:pt x="33" y="16"/>
                  <a:pt x="34" y="18"/>
                  <a:pt x="35" y="18"/>
                </a:cubicBezTo>
                <a:cubicBezTo>
                  <a:pt x="35" y="18"/>
                  <a:pt x="36" y="20"/>
                  <a:pt x="37" y="20"/>
                </a:cubicBezTo>
                <a:cubicBezTo>
                  <a:pt x="37" y="21"/>
                  <a:pt x="38" y="23"/>
                  <a:pt x="38" y="24"/>
                </a:cubicBezTo>
                <a:cubicBezTo>
                  <a:pt x="39" y="25"/>
                  <a:pt x="40" y="28"/>
                  <a:pt x="41" y="29"/>
                </a:cubicBezTo>
                <a:cubicBezTo>
                  <a:pt x="42" y="30"/>
                  <a:pt x="43" y="29"/>
                  <a:pt x="44" y="29"/>
                </a:cubicBezTo>
                <a:cubicBezTo>
                  <a:pt x="45" y="29"/>
                  <a:pt x="54" y="27"/>
                  <a:pt x="55" y="26"/>
                </a:cubicBezTo>
                <a:cubicBezTo>
                  <a:pt x="58" y="25"/>
                  <a:pt x="61" y="24"/>
                  <a:pt x="64" y="23"/>
                </a:cubicBezTo>
                <a:cubicBezTo>
                  <a:pt x="68" y="22"/>
                  <a:pt x="73" y="20"/>
                  <a:pt x="76" y="18"/>
                </a:cubicBezTo>
                <a:cubicBezTo>
                  <a:pt x="79" y="18"/>
                  <a:pt x="82" y="15"/>
                  <a:pt x="84" y="15"/>
                </a:cubicBezTo>
                <a:cubicBezTo>
                  <a:pt x="84" y="15"/>
                  <a:pt x="88" y="12"/>
                  <a:pt x="88" y="12"/>
                </a:cubicBezTo>
                <a:cubicBezTo>
                  <a:pt x="88" y="13"/>
                  <a:pt x="87" y="0"/>
                  <a:pt x="89" y="2"/>
                </a:cubicBezTo>
                <a:cubicBezTo>
                  <a:pt x="89" y="2"/>
                  <a:pt x="77" y="6"/>
                  <a:pt x="73" y="7"/>
                </a:cubicBezTo>
                <a:cubicBezTo>
                  <a:pt x="70" y="9"/>
                  <a:pt x="64" y="11"/>
                  <a:pt x="61" y="12"/>
                </a:cubicBezTo>
                <a:cubicBezTo>
                  <a:pt x="58" y="13"/>
                  <a:pt x="51" y="16"/>
                  <a:pt x="48" y="17"/>
                </a:cubicBezTo>
                <a:cubicBezTo>
                  <a:pt x="47" y="18"/>
                  <a:pt x="44" y="18"/>
                  <a:pt x="42" y="18"/>
                </a:cubicBezTo>
                <a:cubicBezTo>
                  <a:pt x="41" y="17"/>
                  <a:pt x="39" y="15"/>
                  <a:pt x="38" y="13"/>
                </a:cubicBezTo>
                <a:cubicBezTo>
                  <a:pt x="38" y="12"/>
                  <a:pt x="38" y="9"/>
                  <a:pt x="38" y="8"/>
                </a:cubicBezTo>
                <a:cubicBezTo>
                  <a:pt x="37" y="7"/>
                  <a:pt x="34" y="5"/>
                  <a:pt x="33" y="4"/>
                </a:cubicBezTo>
                <a:cubicBezTo>
                  <a:pt x="31" y="4"/>
                  <a:pt x="28" y="2"/>
                  <a:pt x="26" y="1"/>
                </a:cubicBezTo>
                <a:cubicBezTo>
                  <a:pt x="24" y="1"/>
                  <a:pt x="21" y="1"/>
                  <a:pt x="19" y="1"/>
                </a:cubicBezTo>
                <a:cubicBezTo>
                  <a:pt x="18" y="1"/>
                  <a:pt x="14" y="2"/>
                  <a:pt x="12" y="2"/>
                </a:cubicBezTo>
                <a:cubicBezTo>
                  <a:pt x="11" y="2"/>
                  <a:pt x="7" y="4"/>
                  <a:pt x="6" y="5"/>
                </a:cubicBezTo>
                <a:cubicBezTo>
                  <a:pt x="4" y="6"/>
                  <a:pt x="1" y="8"/>
                  <a:pt x="1" y="10"/>
                </a:cubicBezTo>
                <a:cubicBezTo>
                  <a:pt x="0" y="11"/>
                  <a:pt x="0" y="12"/>
                  <a:pt x="0" y="14"/>
                </a:cubicBezTo>
                <a:cubicBezTo>
                  <a:pt x="1" y="15"/>
                  <a:pt x="1" y="16"/>
                  <a:pt x="1" y="17"/>
                </a:cubicBezTo>
                <a:cubicBezTo>
                  <a:pt x="1" y="17"/>
                  <a:pt x="5" y="20"/>
                  <a:pt x="5" y="20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4" name="Freeform 66"/>
          <p:cNvSpPr>
            <a:spLocks noChangeArrowheads="1"/>
          </p:cNvSpPr>
          <p:nvPr/>
        </p:nvSpPr>
        <p:spPr bwMode="auto">
          <a:xfrm>
            <a:off x="5708650" y="9018588"/>
            <a:ext cx="190500" cy="63500"/>
          </a:xfrm>
          <a:custGeom>
            <a:avLst/>
            <a:gdLst>
              <a:gd name="T0" fmla="*/ 0 w 120"/>
              <a:gd name="T1" fmla="*/ 1 h 40"/>
              <a:gd name="T2" fmla="*/ 4 w 120"/>
              <a:gd name="T3" fmla="*/ 7 h 40"/>
              <a:gd name="T4" fmla="*/ 12 w 120"/>
              <a:gd name="T5" fmla="*/ 9 h 40"/>
              <a:gd name="T6" fmla="*/ 21 w 120"/>
              <a:gd name="T7" fmla="*/ 9 h 40"/>
              <a:gd name="T8" fmla="*/ 29 w 120"/>
              <a:gd name="T9" fmla="*/ 8 h 40"/>
              <a:gd name="T10" fmla="*/ 32 w 120"/>
              <a:gd name="T11" fmla="*/ 6 h 40"/>
              <a:gd name="T12" fmla="*/ 35 w 120"/>
              <a:gd name="T13" fmla="*/ 2 h 40"/>
              <a:gd name="T14" fmla="*/ 37 w 120"/>
              <a:gd name="T15" fmla="*/ 1 h 40"/>
              <a:gd name="T16" fmla="*/ 42 w 120"/>
              <a:gd name="T17" fmla="*/ 0 h 40"/>
              <a:gd name="T18" fmla="*/ 47 w 120"/>
              <a:gd name="T19" fmla="*/ 2 h 40"/>
              <a:gd name="T20" fmla="*/ 57 w 120"/>
              <a:gd name="T21" fmla="*/ 13 h 40"/>
              <a:gd name="T22" fmla="*/ 70 w 120"/>
              <a:gd name="T23" fmla="*/ 27 h 40"/>
              <a:gd name="T24" fmla="*/ 88 w 120"/>
              <a:gd name="T25" fmla="*/ 21 h 40"/>
              <a:gd name="T26" fmla="*/ 104 w 120"/>
              <a:gd name="T27" fmla="*/ 16 h 40"/>
              <a:gd name="T28" fmla="*/ 110 w 120"/>
              <a:gd name="T29" fmla="*/ 13 h 40"/>
              <a:gd name="T30" fmla="*/ 117 w 120"/>
              <a:gd name="T31" fmla="*/ 9 h 40"/>
              <a:gd name="T32" fmla="*/ 118 w 120"/>
              <a:gd name="T33" fmla="*/ 21 h 40"/>
              <a:gd name="T34" fmla="*/ 109 w 120"/>
              <a:gd name="T35" fmla="*/ 25 h 40"/>
              <a:gd name="T36" fmla="*/ 92 w 120"/>
              <a:gd name="T37" fmla="*/ 32 h 40"/>
              <a:gd name="T38" fmla="*/ 70 w 120"/>
              <a:gd name="T39" fmla="*/ 39 h 40"/>
              <a:gd name="T40" fmla="*/ 66 w 120"/>
              <a:gd name="T41" fmla="*/ 36 h 40"/>
              <a:gd name="T42" fmla="*/ 58 w 120"/>
              <a:gd name="T43" fmla="*/ 26 h 40"/>
              <a:gd name="T44" fmla="*/ 51 w 120"/>
              <a:gd name="T45" fmla="*/ 19 h 40"/>
              <a:gd name="T46" fmla="*/ 47 w 120"/>
              <a:gd name="T47" fmla="*/ 14 h 40"/>
              <a:gd name="T48" fmla="*/ 43 w 120"/>
              <a:gd name="T49" fmla="*/ 12 h 40"/>
              <a:gd name="T50" fmla="*/ 40 w 120"/>
              <a:gd name="T51" fmla="*/ 13 h 40"/>
              <a:gd name="T52" fmla="*/ 36 w 120"/>
              <a:gd name="T53" fmla="*/ 14 h 40"/>
              <a:gd name="T54" fmla="*/ 32 w 120"/>
              <a:gd name="T55" fmla="*/ 18 h 40"/>
              <a:gd name="T56" fmla="*/ 24 w 120"/>
              <a:gd name="T57" fmla="*/ 20 h 40"/>
              <a:gd name="T58" fmla="*/ 19 w 120"/>
              <a:gd name="T59" fmla="*/ 22 h 40"/>
              <a:gd name="T60" fmla="*/ 14 w 120"/>
              <a:gd name="T61" fmla="*/ 21 h 40"/>
              <a:gd name="T62" fmla="*/ 9 w 120"/>
              <a:gd name="T63" fmla="*/ 20 h 40"/>
              <a:gd name="T64" fmla="*/ 3 w 120"/>
              <a:gd name="T65" fmla="*/ 17 h 40"/>
              <a:gd name="T66" fmla="*/ 1 w 120"/>
              <a:gd name="T67" fmla="*/ 14 h 40"/>
              <a:gd name="T68" fmla="*/ 0 w 120"/>
              <a:gd name="T69" fmla="*/ 9 h 40"/>
              <a:gd name="T70" fmla="*/ 0 w 120"/>
              <a:gd name="T71" fmla="*/ 1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</a:cxnLst>
            <a:rect l="0" t="0" r="r" b="b"/>
            <a:pathLst>
              <a:path w="120" h="40">
                <a:moveTo>
                  <a:pt x="0" y="1"/>
                </a:moveTo>
                <a:cubicBezTo>
                  <a:pt x="0" y="1"/>
                  <a:pt x="3" y="5"/>
                  <a:pt x="4" y="7"/>
                </a:cubicBezTo>
                <a:cubicBezTo>
                  <a:pt x="6" y="7"/>
                  <a:pt x="10" y="9"/>
                  <a:pt x="12" y="9"/>
                </a:cubicBezTo>
                <a:cubicBezTo>
                  <a:pt x="14" y="9"/>
                  <a:pt x="19" y="9"/>
                  <a:pt x="21" y="9"/>
                </a:cubicBezTo>
                <a:cubicBezTo>
                  <a:pt x="23" y="9"/>
                  <a:pt x="27" y="9"/>
                  <a:pt x="29" y="8"/>
                </a:cubicBezTo>
                <a:cubicBezTo>
                  <a:pt x="30" y="7"/>
                  <a:pt x="31" y="6"/>
                  <a:pt x="32" y="6"/>
                </a:cubicBezTo>
                <a:cubicBezTo>
                  <a:pt x="32" y="5"/>
                  <a:pt x="34" y="3"/>
                  <a:pt x="35" y="2"/>
                </a:cubicBezTo>
                <a:cubicBezTo>
                  <a:pt x="35" y="2"/>
                  <a:pt x="37" y="1"/>
                  <a:pt x="37" y="1"/>
                </a:cubicBezTo>
                <a:cubicBezTo>
                  <a:pt x="39" y="1"/>
                  <a:pt x="41" y="0"/>
                  <a:pt x="42" y="0"/>
                </a:cubicBezTo>
                <a:cubicBezTo>
                  <a:pt x="43" y="0"/>
                  <a:pt x="46" y="2"/>
                  <a:pt x="47" y="2"/>
                </a:cubicBezTo>
                <a:cubicBezTo>
                  <a:pt x="50" y="4"/>
                  <a:pt x="55" y="10"/>
                  <a:pt x="57" y="13"/>
                </a:cubicBezTo>
                <a:cubicBezTo>
                  <a:pt x="60" y="16"/>
                  <a:pt x="66" y="25"/>
                  <a:pt x="70" y="27"/>
                </a:cubicBezTo>
                <a:cubicBezTo>
                  <a:pt x="75" y="28"/>
                  <a:pt x="84" y="23"/>
                  <a:pt x="88" y="21"/>
                </a:cubicBezTo>
                <a:cubicBezTo>
                  <a:pt x="92" y="20"/>
                  <a:pt x="100" y="17"/>
                  <a:pt x="104" y="16"/>
                </a:cubicBezTo>
                <a:cubicBezTo>
                  <a:pt x="106" y="15"/>
                  <a:pt x="107" y="14"/>
                  <a:pt x="110" y="13"/>
                </a:cubicBezTo>
                <a:cubicBezTo>
                  <a:pt x="111" y="13"/>
                  <a:pt x="117" y="9"/>
                  <a:pt x="117" y="9"/>
                </a:cubicBezTo>
                <a:cubicBezTo>
                  <a:pt x="118" y="11"/>
                  <a:pt x="120" y="20"/>
                  <a:pt x="118" y="21"/>
                </a:cubicBezTo>
                <a:cubicBezTo>
                  <a:pt x="116" y="22"/>
                  <a:pt x="111" y="25"/>
                  <a:pt x="109" y="25"/>
                </a:cubicBezTo>
                <a:cubicBezTo>
                  <a:pt x="105" y="27"/>
                  <a:pt x="96" y="31"/>
                  <a:pt x="92" y="32"/>
                </a:cubicBezTo>
                <a:cubicBezTo>
                  <a:pt x="87" y="33"/>
                  <a:pt x="74" y="38"/>
                  <a:pt x="70" y="39"/>
                </a:cubicBezTo>
                <a:cubicBezTo>
                  <a:pt x="69" y="40"/>
                  <a:pt x="67" y="36"/>
                  <a:pt x="66" y="36"/>
                </a:cubicBezTo>
                <a:cubicBezTo>
                  <a:pt x="64" y="33"/>
                  <a:pt x="60" y="28"/>
                  <a:pt x="58" y="26"/>
                </a:cubicBezTo>
                <a:cubicBezTo>
                  <a:pt x="56" y="24"/>
                  <a:pt x="53" y="21"/>
                  <a:pt x="51" y="19"/>
                </a:cubicBezTo>
                <a:cubicBezTo>
                  <a:pt x="51" y="18"/>
                  <a:pt x="48" y="15"/>
                  <a:pt x="47" y="14"/>
                </a:cubicBezTo>
                <a:cubicBezTo>
                  <a:pt x="46" y="13"/>
                  <a:pt x="44" y="12"/>
                  <a:pt x="43" y="12"/>
                </a:cubicBezTo>
                <a:cubicBezTo>
                  <a:pt x="43" y="12"/>
                  <a:pt x="41" y="13"/>
                  <a:pt x="40" y="13"/>
                </a:cubicBezTo>
                <a:cubicBezTo>
                  <a:pt x="40" y="13"/>
                  <a:pt x="37" y="14"/>
                  <a:pt x="36" y="14"/>
                </a:cubicBezTo>
                <a:cubicBezTo>
                  <a:pt x="35" y="15"/>
                  <a:pt x="32" y="17"/>
                  <a:pt x="32" y="18"/>
                </a:cubicBezTo>
                <a:cubicBezTo>
                  <a:pt x="31" y="19"/>
                  <a:pt x="26" y="20"/>
                  <a:pt x="24" y="20"/>
                </a:cubicBezTo>
                <a:cubicBezTo>
                  <a:pt x="22" y="21"/>
                  <a:pt x="22" y="21"/>
                  <a:pt x="19" y="22"/>
                </a:cubicBezTo>
                <a:cubicBezTo>
                  <a:pt x="19" y="22"/>
                  <a:pt x="14" y="21"/>
                  <a:pt x="14" y="21"/>
                </a:cubicBezTo>
                <a:cubicBezTo>
                  <a:pt x="13" y="21"/>
                  <a:pt x="10" y="20"/>
                  <a:pt x="9" y="20"/>
                </a:cubicBezTo>
                <a:cubicBezTo>
                  <a:pt x="7" y="20"/>
                  <a:pt x="5" y="18"/>
                  <a:pt x="3" y="17"/>
                </a:cubicBezTo>
                <a:cubicBezTo>
                  <a:pt x="3" y="17"/>
                  <a:pt x="1" y="15"/>
                  <a:pt x="1" y="14"/>
                </a:cubicBezTo>
                <a:cubicBezTo>
                  <a:pt x="1" y="14"/>
                  <a:pt x="0" y="9"/>
                  <a:pt x="0" y="9"/>
                </a:cubicBezTo>
                <a:cubicBezTo>
                  <a:pt x="0" y="9"/>
                  <a:pt x="0" y="2"/>
                  <a:pt x="0" y="1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5" name="Freeform 67"/>
          <p:cNvSpPr>
            <a:spLocks noChangeArrowheads="1"/>
          </p:cNvSpPr>
          <p:nvPr/>
        </p:nvSpPr>
        <p:spPr bwMode="auto">
          <a:xfrm>
            <a:off x="5708650" y="8885238"/>
            <a:ext cx="303213" cy="177800"/>
          </a:xfrm>
          <a:custGeom>
            <a:avLst/>
            <a:gdLst>
              <a:gd name="T0" fmla="*/ 2 w 191"/>
              <a:gd name="T1" fmla="*/ 42 h 112"/>
              <a:gd name="T2" fmla="*/ 27 w 191"/>
              <a:gd name="T3" fmla="*/ 69 h 112"/>
              <a:gd name="T4" fmla="*/ 27 w 191"/>
              <a:gd name="T5" fmla="*/ 70 h 112"/>
              <a:gd name="T6" fmla="*/ 25 w 191"/>
              <a:gd name="T7" fmla="*/ 71 h 112"/>
              <a:gd name="T8" fmla="*/ 23 w 191"/>
              <a:gd name="T9" fmla="*/ 72 h 112"/>
              <a:gd name="T10" fmla="*/ 18 w 191"/>
              <a:gd name="T11" fmla="*/ 72 h 112"/>
              <a:gd name="T12" fmla="*/ 15 w 191"/>
              <a:gd name="T13" fmla="*/ 72 h 112"/>
              <a:gd name="T14" fmla="*/ 11 w 191"/>
              <a:gd name="T15" fmla="*/ 72 h 112"/>
              <a:gd name="T16" fmla="*/ 8 w 191"/>
              <a:gd name="T17" fmla="*/ 73 h 112"/>
              <a:gd name="T18" fmla="*/ 3 w 191"/>
              <a:gd name="T19" fmla="*/ 75 h 112"/>
              <a:gd name="T20" fmla="*/ 1 w 191"/>
              <a:gd name="T21" fmla="*/ 78 h 112"/>
              <a:gd name="T22" fmla="*/ 1 w 191"/>
              <a:gd name="T23" fmla="*/ 81 h 112"/>
              <a:gd name="T24" fmla="*/ 0 w 191"/>
              <a:gd name="T25" fmla="*/ 86 h 112"/>
              <a:gd name="T26" fmla="*/ 4 w 191"/>
              <a:gd name="T27" fmla="*/ 91 h 112"/>
              <a:gd name="T28" fmla="*/ 8 w 191"/>
              <a:gd name="T29" fmla="*/ 93 h 112"/>
              <a:gd name="T30" fmla="*/ 13 w 191"/>
              <a:gd name="T31" fmla="*/ 94 h 112"/>
              <a:gd name="T32" fmla="*/ 18 w 191"/>
              <a:gd name="T33" fmla="*/ 94 h 112"/>
              <a:gd name="T34" fmla="*/ 24 w 191"/>
              <a:gd name="T35" fmla="*/ 94 h 112"/>
              <a:gd name="T36" fmla="*/ 30 w 191"/>
              <a:gd name="T37" fmla="*/ 93 h 112"/>
              <a:gd name="T38" fmla="*/ 34 w 191"/>
              <a:gd name="T39" fmla="*/ 90 h 112"/>
              <a:gd name="T40" fmla="*/ 36 w 191"/>
              <a:gd name="T41" fmla="*/ 87 h 112"/>
              <a:gd name="T42" fmla="*/ 42 w 191"/>
              <a:gd name="T43" fmla="*/ 86 h 112"/>
              <a:gd name="T44" fmla="*/ 46 w 191"/>
              <a:gd name="T45" fmla="*/ 88 h 112"/>
              <a:gd name="T46" fmla="*/ 71 w 191"/>
              <a:gd name="T47" fmla="*/ 112 h 112"/>
              <a:gd name="T48" fmla="*/ 90 w 191"/>
              <a:gd name="T49" fmla="*/ 105 h 112"/>
              <a:gd name="T50" fmla="*/ 106 w 191"/>
              <a:gd name="T51" fmla="*/ 100 h 112"/>
              <a:gd name="T52" fmla="*/ 114 w 191"/>
              <a:gd name="T53" fmla="*/ 97 h 112"/>
              <a:gd name="T54" fmla="*/ 117 w 191"/>
              <a:gd name="T55" fmla="*/ 95 h 112"/>
              <a:gd name="T56" fmla="*/ 117 w 191"/>
              <a:gd name="T57" fmla="*/ 93 h 112"/>
              <a:gd name="T58" fmla="*/ 115 w 191"/>
              <a:gd name="T59" fmla="*/ 92 h 112"/>
              <a:gd name="T60" fmla="*/ 108 w 191"/>
              <a:gd name="T61" fmla="*/ 89 h 112"/>
              <a:gd name="T62" fmla="*/ 103 w 191"/>
              <a:gd name="T63" fmla="*/ 84 h 112"/>
              <a:gd name="T64" fmla="*/ 102 w 191"/>
              <a:gd name="T65" fmla="*/ 78 h 112"/>
              <a:gd name="T66" fmla="*/ 106 w 191"/>
              <a:gd name="T67" fmla="*/ 73 h 112"/>
              <a:gd name="T68" fmla="*/ 114 w 191"/>
              <a:gd name="T69" fmla="*/ 70 h 112"/>
              <a:gd name="T70" fmla="*/ 122 w 191"/>
              <a:gd name="T71" fmla="*/ 69 h 112"/>
              <a:gd name="T72" fmla="*/ 128 w 191"/>
              <a:gd name="T73" fmla="*/ 70 h 112"/>
              <a:gd name="T74" fmla="*/ 132 w 191"/>
              <a:gd name="T75" fmla="*/ 71 h 112"/>
              <a:gd name="T76" fmla="*/ 137 w 191"/>
              <a:gd name="T77" fmla="*/ 74 h 112"/>
              <a:gd name="T78" fmla="*/ 139 w 191"/>
              <a:gd name="T79" fmla="*/ 76 h 112"/>
              <a:gd name="T80" fmla="*/ 140 w 191"/>
              <a:gd name="T81" fmla="*/ 78 h 112"/>
              <a:gd name="T82" fmla="*/ 140 w 191"/>
              <a:gd name="T83" fmla="*/ 81 h 112"/>
              <a:gd name="T84" fmla="*/ 140 w 191"/>
              <a:gd name="T85" fmla="*/ 82 h 112"/>
              <a:gd name="T86" fmla="*/ 141 w 191"/>
              <a:gd name="T87" fmla="*/ 84 h 112"/>
              <a:gd name="T88" fmla="*/ 144 w 191"/>
              <a:gd name="T89" fmla="*/ 86 h 112"/>
              <a:gd name="T90" fmla="*/ 147 w 191"/>
              <a:gd name="T91" fmla="*/ 86 h 112"/>
              <a:gd name="T92" fmla="*/ 154 w 191"/>
              <a:gd name="T93" fmla="*/ 84 h 112"/>
              <a:gd name="T94" fmla="*/ 163 w 191"/>
              <a:gd name="T95" fmla="*/ 80 h 112"/>
              <a:gd name="T96" fmla="*/ 174 w 191"/>
              <a:gd name="T97" fmla="*/ 77 h 112"/>
              <a:gd name="T98" fmla="*/ 182 w 191"/>
              <a:gd name="T99" fmla="*/ 74 h 112"/>
              <a:gd name="T100" fmla="*/ 189 w 191"/>
              <a:gd name="T101" fmla="*/ 72 h 112"/>
              <a:gd name="T102" fmla="*/ 191 w 191"/>
              <a:gd name="T103" fmla="*/ 70 h 112"/>
              <a:gd name="T104" fmla="*/ 168 w 191"/>
              <a:gd name="T105" fmla="*/ 49 h 112"/>
              <a:gd name="T106" fmla="*/ 151 w 191"/>
              <a:gd name="T107" fmla="*/ 30 h 112"/>
              <a:gd name="T108" fmla="*/ 134 w 191"/>
              <a:gd name="T109" fmla="*/ 13 h 112"/>
              <a:gd name="T110" fmla="*/ 125 w 191"/>
              <a:gd name="T111" fmla="*/ 4 h 112"/>
              <a:gd name="T112" fmla="*/ 122 w 191"/>
              <a:gd name="T113" fmla="*/ 0 h 112"/>
              <a:gd name="T114" fmla="*/ 108 w 191"/>
              <a:gd name="T115" fmla="*/ 5 h 112"/>
              <a:gd name="T116" fmla="*/ 70 w 191"/>
              <a:gd name="T117" fmla="*/ 18 h 112"/>
              <a:gd name="T118" fmla="*/ 23 w 191"/>
              <a:gd name="T119" fmla="*/ 33 h 112"/>
              <a:gd name="T120" fmla="*/ 2 w 191"/>
              <a:gd name="T121" fmla="*/ 41 h 112"/>
              <a:gd name="T122" fmla="*/ 2 w 191"/>
              <a:gd name="T123" fmla="*/ 42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191" h="112">
                <a:moveTo>
                  <a:pt x="2" y="42"/>
                </a:moveTo>
                <a:cubicBezTo>
                  <a:pt x="5" y="46"/>
                  <a:pt x="22" y="62"/>
                  <a:pt x="27" y="69"/>
                </a:cubicBezTo>
                <a:cubicBezTo>
                  <a:pt x="27" y="69"/>
                  <a:pt x="27" y="70"/>
                  <a:pt x="27" y="70"/>
                </a:cubicBezTo>
                <a:cubicBezTo>
                  <a:pt x="26" y="70"/>
                  <a:pt x="26" y="71"/>
                  <a:pt x="25" y="71"/>
                </a:cubicBezTo>
                <a:cubicBezTo>
                  <a:pt x="25" y="71"/>
                  <a:pt x="23" y="72"/>
                  <a:pt x="23" y="72"/>
                </a:cubicBezTo>
                <a:cubicBezTo>
                  <a:pt x="22" y="72"/>
                  <a:pt x="19" y="72"/>
                  <a:pt x="18" y="72"/>
                </a:cubicBezTo>
                <a:cubicBezTo>
                  <a:pt x="18" y="72"/>
                  <a:pt x="16" y="72"/>
                  <a:pt x="15" y="72"/>
                </a:cubicBezTo>
                <a:cubicBezTo>
                  <a:pt x="14" y="72"/>
                  <a:pt x="12" y="72"/>
                  <a:pt x="11" y="72"/>
                </a:cubicBezTo>
                <a:cubicBezTo>
                  <a:pt x="10" y="72"/>
                  <a:pt x="9" y="73"/>
                  <a:pt x="8" y="73"/>
                </a:cubicBezTo>
                <a:cubicBezTo>
                  <a:pt x="7" y="74"/>
                  <a:pt x="4" y="75"/>
                  <a:pt x="3" y="75"/>
                </a:cubicBezTo>
                <a:cubicBezTo>
                  <a:pt x="3" y="76"/>
                  <a:pt x="1" y="78"/>
                  <a:pt x="1" y="78"/>
                </a:cubicBezTo>
                <a:cubicBezTo>
                  <a:pt x="1" y="79"/>
                  <a:pt x="1" y="80"/>
                  <a:pt x="1" y="81"/>
                </a:cubicBezTo>
                <a:cubicBezTo>
                  <a:pt x="1" y="82"/>
                  <a:pt x="0" y="85"/>
                  <a:pt x="0" y="86"/>
                </a:cubicBezTo>
                <a:cubicBezTo>
                  <a:pt x="1" y="87"/>
                  <a:pt x="3" y="90"/>
                  <a:pt x="4" y="91"/>
                </a:cubicBezTo>
                <a:cubicBezTo>
                  <a:pt x="5" y="91"/>
                  <a:pt x="7" y="93"/>
                  <a:pt x="8" y="93"/>
                </a:cubicBezTo>
                <a:cubicBezTo>
                  <a:pt x="9" y="93"/>
                  <a:pt x="12" y="94"/>
                  <a:pt x="13" y="94"/>
                </a:cubicBezTo>
                <a:cubicBezTo>
                  <a:pt x="14" y="94"/>
                  <a:pt x="17" y="94"/>
                  <a:pt x="18" y="94"/>
                </a:cubicBezTo>
                <a:cubicBezTo>
                  <a:pt x="19" y="94"/>
                  <a:pt x="22" y="94"/>
                  <a:pt x="24" y="94"/>
                </a:cubicBezTo>
                <a:cubicBezTo>
                  <a:pt x="25" y="94"/>
                  <a:pt x="28" y="93"/>
                  <a:pt x="30" y="93"/>
                </a:cubicBezTo>
                <a:cubicBezTo>
                  <a:pt x="30" y="92"/>
                  <a:pt x="33" y="91"/>
                  <a:pt x="34" y="90"/>
                </a:cubicBezTo>
                <a:cubicBezTo>
                  <a:pt x="35" y="89"/>
                  <a:pt x="35" y="87"/>
                  <a:pt x="36" y="87"/>
                </a:cubicBezTo>
                <a:cubicBezTo>
                  <a:pt x="37" y="86"/>
                  <a:pt x="40" y="85"/>
                  <a:pt x="42" y="86"/>
                </a:cubicBezTo>
                <a:cubicBezTo>
                  <a:pt x="43" y="86"/>
                  <a:pt x="46" y="87"/>
                  <a:pt x="46" y="88"/>
                </a:cubicBezTo>
                <a:cubicBezTo>
                  <a:pt x="52" y="92"/>
                  <a:pt x="69" y="112"/>
                  <a:pt x="71" y="112"/>
                </a:cubicBezTo>
                <a:cubicBezTo>
                  <a:pt x="72" y="112"/>
                  <a:pt x="85" y="107"/>
                  <a:pt x="90" y="105"/>
                </a:cubicBezTo>
                <a:cubicBezTo>
                  <a:pt x="94" y="104"/>
                  <a:pt x="102" y="101"/>
                  <a:pt x="106" y="100"/>
                </a:cubicBezTo>
                <a:cubicBezTo>
                  <a:pt x="108" y="99"/>
                  <a:pt x="112" y="98"/>
                  <a:pt x="114" y="97"/>
                </a:cubicBezTo>
                <a:cubicBezTo>
                  <a:pt x="114" y="97"/>
                  <a:pt x="117" y="96"/>
                  <a:pt x="117" y="95"/>
                </a:cubicBezTo>
                <a:cubicBezTo>
                  <a:pt x="117" y="95"/>
                  <a:pt x="117" y="93"/>
                  <a:pt x="117" y="93"/>
                </a:cubicBezTo>
                <a:cubicBezTo>
                  <a:pt x="117" y="93"/>
                  <a:pt x="116" y="92"/>
                  <a:pt x="115" y="92"/>
                </a:cubicBezTo>
                <a:cubicBezTo>
                  <a:pt x="113" y="91"/>
                  <a:pt x="109" y="90"/>
                  <a:pt x="108" y="89"/>
                </a:cubicBezTo>
                <a:cubicBezTo>
                  <a:pt x="106" y="88"/>
                  <a:pt x="104" y="86"/>
                  <a:pt x="103" y="84"/>
                </a:cubicBezTo>
                <a:cubicBezTo>
                  <a:pt x="102" y="83"/>
                  <a:pt x="102" y="80"/>
                  <a:pt x="102" y="78"/>
                </a:cubicBezTo>
                <a:cubicBezTo>
                  <a:pt x="103" y="77"/>
                  <a:pt x="106" y="74"/>
                  <a:pt x="106" y="73"/>
                </a:cubicBezTo>
                <a:cubicBezTo>
                  <a:pt x="108" y="72"/>
                  <a:pt x="112" y="70"/>
                  <a:pt x="114" y="70"/>
                </a:cubicBezTo>
                <a:cubicBezTo>
                  <a:pt x="116" y="69"/>
                  <a:pt x="120" y="69"/>
                  <a:pt x="122" y="69"/>
                </a:cubicBezTo>
                <a:cubicBezTo>
                  <a:pt x="123" y="69"/>
                  <a:pt x="127" y="69"/>
                  <a:pt x="128" y="70"/>
                </a:cubicBezTo>
                <a:cubicBezTo>
                  <a:pt x="129" y="70"/>
                  <a:pt x="132" y="70"/>
                  <a:pt x="132" y="71"/>
                </a:cubicBezTo>
                <a:cubicBezTo>
                  <a:pt x="133" y="72"/>
                  <a:pt x="136" y="73"/>
                  <a:pt x="137" y="74"/>
                </a:cubicBezTo>
                <a:cubicBezTo>
                  <a:pt x="137" y="74"/>
                  <a:pt x="139" y="75"/>
                  <a:pt x="139" y="76"/>
                </a:cubicBezTo>
                <a:cubicBezTo>
                  <a:pt x="139" y="77"/>
                  <a:pt x="140" y="78"/>
                  <a:pt x="140" y="78"/>
                </a:cubicBezTo>
                <a:cubicBezTo>
                  <a:pt x="140" y="79"/>
                  <a:pt x="140" y="80"/>
                  <a:pt x="140" y="81"/>
                </a:cubicBezTo>
                <a:cubicBezTo>
                  <a:pt x="140" y="81"/>
                  <a:pt x="140" y="82"/>
                  <a:pt x="140" y="82"/>
                </a:cubicBezTo>
                <a:cubicBezTo>
                  <a:pt x="140" y="83"/>
                  <a:pt x="141" y="84"/>
                  <a:pt x="141" y="84"/>
                </a:cubicBezTo>
                <a:cubicBezTo>
                  <a:pt x="141" y="85"/>
                  <a:pt x="143" y="86"/>
                  <a:pt x="144" y="86"/>
                </a:cubicBezTo>
                <a:cubicBezTo>
                  <a:pt x="145" y="86"/>
                  <a:pt x="146" y="86"/>
                  <a:pt x="147" y="86"/>
                </a:cubicBezTo>
                <a:cubicBezTo>
                  <a:pt x="149" y="86"/>
                  <a:pt x="152" y="84"/>
                  <a:pt x="154" y="84"/>
                </a:cubicBezTo>
                <a:cubicBezTo>
                  <a:pt x="156" y="83"/>
                  <a:pt x="161" y="81"/>
                  <a:pt x="163" y="80"/>
                </a:cubicBezTo>
                <a:cubicBezTo>
                  <a:pt x="166" y="79"/>
                  <a:pt x="171" y="78"/>
                  <a:pt x="174" y="77"/>
                </a:cubicBezTo>
                <a:cubicBezTo>
                  <a:pt x="176" y="76"/>
                  <a:pt x="180" y="74"/>
                  <a:pt x="182" y="74"/>
                </a:cubicBezTo>
                <a:cubicBezTo>
                  <a:pt x="183" y="73"/>
                  <a:pt x="187" y="72"/>
                  <a:pt x="189" y="72"/>
                </a:cubicBezTo>
                <a:cubicBezTo>
                  <a:pt x="189" y="71"/>
                  <a:pt x="191" y="70"/>
                  <a:pt x="191" y="70"/>
                </a:cubicBezTo>
                <a:cubicBezTo>
                  <a:pt x="186" y="64"/>
                  <a:pt x="169" y="50"/>
                  <a:pt x="168" y="49"/>
                </a:cubicBezTo>
                <a:cubicBezTo>
                  <a:pt x="167" y="46"/>
                  <a:pt x="155" y="33"/>
                  <a:pt x="151" y="30"/>
                </a:cubicBezTo>
                <a:cubicBezTo>
                  <a:pt x="146" y="25"/>
                  <a:pt x="140" y="18"/>
                  <a:pt x="134" y="13"/>
                </a:cubicBezTo>
                <a:cubicBezTo>
                  <a:pt x="132" y="10"/>
                  <a:pt x="127" y="6"/>
                  <a:pt x="125" y="4"/>
                </a:cubicBezTo>
                <a:cubicBezTo>
                  <a:pt x="124" y="3"/>
                  <a:pt x="122" y="0"/>
                  <a:pt x="122" y="0"/>
                </a:cubicBezTo>
                <a:cubicBezTo>
                  <a:pt x="121" y="0"/>
                  <a:pt x="109" y="4"/>
                  <a:pt x="108" y="5"/>
                </a:cubicBezTo>
                <a:cubicBezTo>
                  <a:pt x="107" y="5"/>
                  <a:pt x="79" y="14"/>
                  <a:pt x="70" y="18"/>
                </a:cubicBezTo>
                <a:cubicBezTo>
                  <a:pt x="58" y="22"/>
                  <a:pt x="36" y="29"/>
                  <a:pt x="23" y="33"/>
                </a:cubicBezTo>
                <a:cubicBezTo>
                  <a:pt x="19" y="35"/>
                  <a:pt x="6" y="40"/>
                  <a:pt x="2" y="41"/>
                </a:cubicBezTo>
                <a:cubicBezTo>
                  <a:pt x="2" y="41"/>
                  <a:pt x="2" y="42"/>
                  <a:pt x="2" y="42"/>
                </a:cubicBezTo>
                <a:close/>
              </a:path>
            </a:pathLst>
          </a:custGeom>
          <a:solidFill>
            <a:srgbClr val="C0C0C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6" name="Freeform 68"/>
          <p:cNvSpPr>
            <a:spLocks noChangeArrowheads="1"/>
          </p:cNvSpPr>
          <p:nvPr/>
        </p:nvSpPr>
        <p:spPr bwMode="auto">
          <a:xfrm>
            <a:off x="5710238" y="8951913"/>
            <a:ext cx="41275" cy="47625"/>
          </a:xfrm>
          <a:custGeom>
            <a:avLst/>
            <a:gdLst>
              <a:gd name="T0" fmla="*/ 22 w 26"/>
              <a:gd name="T1" fmla="*/ 30 h 30"/>
              <a:gd name="T2" fmla="*/ 24 w 26"/>
              <a:gd name="T3" fmla="*/ 29 h 30"/>
              <a:gd name="T4" fmla="*/ 26 w 26"/>
              <a:gd name="T5" fmla="*/ 27 h 30"/>
              <a:gd name="T6" fmla="*/ 26 w 26"/>
              <a:gd name="T7" fmla="*/ 26 h 30"/>
              <a:gd name="T8" fmla="*/ 0 w 26"/>
              <a:gd name="T9" fmla="*/ 0 h 30"/>
              <a:gd name="T10" fmla="*/ 0 w 26"/>
              <a:gd name="T11" fmla="*/ 11 h 30"/>
              <a:gd name="T12" fmla="*/ 17 w 26"/>
              <a:gd name="T13" fmla="*/ 28 h 30"/>
              <a:gd name="T14" fmla="*/ 18 w 26"/>
              <a:gd name="T15" fmla="*/ 3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6" h="30">
                <a:moveTo>
                  <a:pt x="22" y="30"/>
                </a:moveTo>
                <a:lnTo>
                  <a:pt x="24" y="29"/>
                </a:lnTo>
                <a:lnTo>
                  <a:pt x="26" y="27"/>
                </a:lnTo>
                <a:lnTo>
                  <a:pt x="26" y="26"/>
                </a:lnTo>
                <a:lnTo>
                  <a:pt x="0" y="0"/>
                </a:lnTo>
                <a:lnTo>
                  <a:pt x="0" y="11"/>
                </a:lnTo>
                <a:lnTo>
                  <a:pt x="17" y="28"/>
                </a:lnTo>
                <a:lnTo>
                  <a:pt x="18" y="30"/>
                </a:ln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7" name="Freeform 69"/>
          <p:cNvSpPr>
            <a:spLocks noChangeArrowheads="1"/>
          </p:cNvSpPr>
          <p:nvPr/>
        </p:nvSpPr>
        <p:spPr bwMode="auto">
          <a:xfrm>
            <a:off x="6200775" y="8640763"/>
            <a:ext cx="307975" cy="180975"/>
          </a:xfrm>
          <a:custGeom>
            <a:avLst/>
            <a:gdLst>
              <a:gd name="T0" fmla="*/ 124 w 194"/>
              <a:gd name="T1" fmla="*/ 0 h 114"/>
              <a:gd name="T2" fmla="*/ 80 w 194"/>
              <a:gd name="T3" fmla="*/ 15 h 114"/>
              <a:gd name="T4" fmla="*/ 77 w 194"/>
              <a:gd name="T5" fmla="*/ 16 h 114"/>
              <a:gd name="T6" fmla="*/ 78 w 194"/>
              <a:gd name="T7" fmla="*/ 21 h 114"/>
              <a:gd name="T8" fmla="*/ 85 w 194"/>
              <a:gd name="T9" fmla="*/ 23 h 114"/>
              <a:gd name="T10" fmla="*/ 90 w 194"/>
              <a:gd name="T11" fmla="*/ 29 h 114"/>
              <a:gd name="T12" fmla="*/ 89 w 194"/>
              <a:gd name="T13" fmla="*/ 36 h 114"/>
              <a:gd name="T14" fmla="*/ 84 w 194"/>
              <a:gd name="T15" fmla="*/ 40 h 114"/>
              <a:gd name="T16" fmla="*/ 78 w 194"/>
              <a:gd name="T17" fmla="*/ 41 h 114"/>
              <a:gd name="T18" fmla="*/ 67 w 194"/>
              <a:gd name="T19" fmla="*/ 42 h 114"/>
              <a:gd name="T20" fmla="*/ 60 w 194"/>
              <a:gd name="T21" fmla="*/ 41 h 114"/>
              <a:gd name="T22" fmla="*/ 55 w 194"/>
              <a:gd name="T23" fmla="*/ 35 h 114"/>
              <a:gd name="T24" fmla="*/ 55 w 194"/>
              <a:gd name="T25" fmla="*/ 31 h 114"/>
              <a:gd name="T26" fmla="*/ 52 w 194"/>
              <a:gd name="T27" fmla="*/ 26 h 114"/>
              <a:gd name="T28" fmla="*/ 50 w 194"/>
              <a:gd name="T29" fmla="*/ 26 h 114"/>
              <a:gd name="T30" fmla="*/ 4 w 194"/>
              <a:gd name="T31" fmla="*/ 42 h 114"/>
              <a:gd name="T32" fmla="*/ 29 w 194"/>
              <a:gd name="T33" fmla="*/ 69 h 114"/>
              <a:gd name="T34" fmla="*/ 28 w 194"/>
              <a:gd name="T35" fmla="*/ 72 h 114"/>
              <a:gd name="T36" fmla="*/ 23 w 194"/>
              <a:gd name="T37" fmla="*/ 74 h 114"/>
              <a:gd name="T38" fmla="*/ 14 w 194"/>
              <a:gd name="T39" fmla="*/ 72 h 114"/>
              <a:gd name="T40" fmla="*/ 3 w 194"/>
              <a:gd name="T41" fmla="*/ 77 h 114"/>
              <a:gd name="T42" fmla="*/ 0 w 194"/>
              <a:gd name="T43" fmla="*/ 86 h 114"/>
              <a:gd name="T44" fmla="*/ 3 w 194"/>
              <a:gd name="T45" fmla="*/ 91 h 114"/>
              <a:gd name="T46" fmla="*/ 14 w 194"/>
              <a:gd name="T47" fmla="*/ 96 h 114"/>
              <a:gd name="T48" fmla="*/ 26 w 194"/>
              <a:gd name="T49" fmla="*/ 96 h 114"/>
              <a:gd name="T50" fmla="*/ 32 w 194"/>
              <a:gd name="T51" fmla="*/ 94 h 114"/>
              <a:gd name="T52" fmla="*/ 36 w 194"/>
              <a:gd name="T53" fmla="*/ 91 h 114"/>
              <a:gd name="T54" fmla="*/ 39 w 194"/>
              <a:gd name="T55" fmla="*/ 88 h 114"/>
              <a:gd name="T56" fmla="*/ 42 w 194"/>
              <a:gd name="T57" fmla="*/ 88 h 114"/>
              <a:gd name="T58" fmla="*/ 47 w 194"/>
              <a:gd name="T59" fmla="*/ 88 h 114"/>
              <a:gd name="T60" fmla="*/ 51 w 194"/>
              <a:gd name="T61" fmla="*/ 92 h 114"/>
              <a:gd name="T62" fmla="*/ 72 w 194"/>
              <a:gd name="T63" fmla="*/ 114 h 114"/>
              <a:gd name="T64" fmla="*/ 191 w 194"/>
              <a:gd name="T65" fmla="*/ 73 h 114"/>
              <a:gd name="T66" fmla="*/ 167 w 194"/>
              <a:gd name="T67" fmla="*/ 44 h 114"/>
              <a:gd name="T68" fmla="*/ 168 w 194"/>
              <a:gd name="T69" fmla="*/ 42 h 114"/>
              <a:gd name="T70" fmla="*/ 170 w 194"/>
              <a:gd name="T71" fmla="*/ 41 h 114"/>
              <a:gd name="T72" fmla="*/ 177 w 194"/>
              <a:gd name="T73" fmla="*/ 41 h 114"/>
              <a:gd name="T74" fmla="*/ 186 w 194"/>
              <a:gd name="T75" fmla="*/ 39 h 114"/>
              <a:gd name="T76" fmla="*/ 194 w 194"/>
              <a:gd name="T77" fmla="*/ 32 h 114"/>
              <a:gd name="T78" fmla="*/ 193 w 194"/>
              <a:gd name="T79" fmla="*/ 25 h 114"/>
              <a:gd name="T80" fmla="*/ 187 w 194"/>
              <a:gd name="T81" fmla="*/ 19 h 114"/>
              <a:gd name="T82" fmla="*/ 179 w 194"/>
              <a:gd name="T83" fmla="*/ 17 h 114"/>
              <a:gd name="T84" fmla="*/ 173 w 194"/>
              <a:gd name="T85" fmla="*/ 16 h 114"/>
              <a:gd name="T86" fmla="*/ 166 w 194"/>
              <a:gd name="T87" fmla="*/ 18 h 114"/>
              <a:gd name="T88" fmla="*/ 158 w 194"/>
              <a:gd name="T89" fmla="*/ 23 h 114"/>
              <a:gd name="T90" fmla="*/ 124 w 194"/>
              <a:gd name="T91" fmla="*/ 0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94" h="114">
                <a:moveTo>
                  <a:pt x="124" y="0"/>
                </a:moveTo>
                <a:cubicBezTo>
                  <a:pt x="121" y="2"/>
                  <a:pt x="89" y="11"/>
                  <a:pt x="80" y="15"/>
                </a:cubicBezTo>
                <a:cubicBezTo>
                  <a:pt x="79" y="15"/>
                  <a:pt x="77" y="16"/>
                  <a:pt x="77" y="16"/>
                </a:cubicBezTo>
                <a:cubicBezTo>
                  <a:pt x="77" y="17"/>
                  <a:pt x="78" y="21"/>
                  <a:pt x="78" y="21"/>
                </a:cubicBezTo>
                <a:cubicBezTo>
                  <a:pt x="79" y="21"/>
                  <a:pt x="84" y="22"/>
                  <a:pt x="85" y="23"/>
                </a:cubicBezTo>
                <a:cubicBezTo>
                  <a:pt x="86" y="23"/>
                  <a:pt x="89" y="27"/>
                  <a:pt x="90" y="29"/>
                </a:cubicBezTo>
                <a:cubicBezTo>
                  <a:pt x="91" y="30"/>
                  <a:pt x="90" y="34"/>
                  <a:pt x="89" y="36"/>
                </a:cubicBezTo>
                <a:cubicBezTo>
                  <a:pt x="89" y="37"/>
                  <a:pt x="86" y="39"/>
                  <a:pt x="84" y="40"/>
                </a:cubicBezTo>
                <a:cubicBezTo>
                  <a:pt x="82" y="40"/>
                  <a:pt x="79" y="41"/>
                  <a:pt x="78" y="41"/>
                </a:cubicBezTo>
                <a:cubicBezTo>
                  <a:pt x="75" y="42"/>
                  <a:pt x="69" y="42"/>
                  <a:pt x="67" y="42"/>
                </a:cubicBezTo>
                <a:cubicBezTo>
                  <a:pt x="65" y="42"/>
                  <a:pt x="62" y="42"/>
                  <a:pt x="60" y="41"/>
                </a:cubicBezTo>
                <a:cubicBezTo>
                  <a:pt x="59" y="40"/>
                  <a:pt x="55" y="37"/>
                  <a:pt x="55" y="35"/>
                </a:cubicBezTo>
                <a:cubicBezTo>
                  <a:pt x="55" y="34"/>
                  <a:pt x="55" y="32"/>
                  <a:pt x="55" y="31"/>
                </a:cubicBezTo>
                <a:cubicBezTo>
                  <a:pt x="55" y="30"/>
                  <a:pt x="53" y="26"/>
                  <a:pt x="52" y="26"/>
                </a:cubicBezTo>
                <a:cubicBezTo>
                  <a:pt x="52" y="26"/>
                  <a:pt x="50" y="26"/>
                  <a:pt x="50" y="26"/>
                </a:cubicBezTo>
                <a:cubicBezTo>
                  <a:pt x="39" y="28"/>
                  <a:pt x="6" y="41"/>
                  <a:pt x="4" y="42"/>
                </a:cubicBezTo>
                <a:cubicBezTo>
                  <a:pt x="3" y="42"/>
                  <a:pt x="24" y="63"/>
                  <a:pt x="29" y="69"/>
                </a:cubicBezTo>
                <a:cubicBezTo>
                  <a:pt x="29" y="69"/>
                  <a:pt x="29" y="71"/>
                  <a:pt x="28" y="72"/>
                </a:cubicBezTo>
                <a:cubicBezTo>
                  <a:pt x="26" y="73"/>
                  <a:pt x="25" y="74"/>
                  <a:pt x="23" y="74"/>
                </a:cubicBezTo>
                <a:cubicBezTo>
                  <a:pt x="22" y="74"/>
                  <a:pt x="15" y="72"/>
                  <a:pt x="14" y="72"/>
                </a:cubicBezTo>
                <a:cubicBezTo>
                  <a:pt x="11" y="73"/>
                  <a:pt x="5" y="75"/>
                  <a:pt x="3" y="77"/>
                </a:cubicBezTo>
                <a:cubicBezTo>
                  <a:pt x="2" y="79"/>
                  <a:pt x="0" y="84"/>
                  <a:pt x="0" y="86"/>
                </a:cubicBezTo>
                <a:cubicBezTo>
                  <a:pt x="1" y="88"/>
                  <a:pt x="2" y="89"/>
                  <a:pt x="3" y="91"/>
                </a:cubicBezTo>
                <a:cubicBezTo>
                  <a:pt x="5" y="92"/>
                  <a:pt x="12" y="96"/>
                  <a:pt x="14" y="96"/>
                </a:cubicBezTo>
                <a:cubicBezTo>
                  <a:pt x="17" y="97"/>
                  <a:pt x="23" y="97"/>
                  <a:pt x="26" y="96"/>
                </a:cubicBezTo>
                <a:cubicBezTo>
                  <a:pt x="28" y="96"/>
                  <a:pt x="31" y="95"/>
                  <a:pt x="32" y="94"/>
                </a:cubicBezTo>
                <a:cubicBezTo>
                  <a:pt x="33" y="93"/>
                  <a:pt x="35" y="92"/>
                  <a:pt x="36" y="91"/>
                </a:cubicBezTo>
                <a:cubicBezTo>
                  <a:pt x="37" y="90"/>
                  <a:pt x="37" y="89"/>
                  <a:pt x="39" y="88"/>
                </a:cubicBezTo>
                <a:cubicBezTo>
                  <a:pt x="39" y="88"/>
                  <a:pt x="42" y="88"/>
                  <a:pt x="42" y="88"/>
                </a:cubicBezTo>
                <a:cubicBezTo>
                  <a:pt x="43" y="88"/>
                  <a:pt x="46" y="88"/>
                  <a:pt x="47" y="88"/>
                </a:cubicBezTo>
                <a:cubicBezTo>
                  <a:pt x="48" y="89"/>
                  <a:pt x="50" y="92"/>
                  <a:pt x="51" y="92"/>
                </a:cubicBezTo>
                <a:cubicBezTo>
                  <a:pt x="56" y="97"/>
                  <a:pt x="70" y="114"/>
                  <a:pt x="72" y="114"/>
                </a:cubicBezTo>
                <a:cubicBezTo>
                  <a:pt x="75" y="113"/>
                  <a:pt x="191" y="75"/>
                  <a:pt x="191" y="73"/>
                </a:cubicBezTo>
                <a:cubicBezTo>
                  <a:pt x="191" y="72"/>
                  <a:pt x="170" y="52"/>
                  <a:pt x="167" y="44"/>
                </a:cubicBezTo>
                <a:cubicBezTo>
                  <a:pt x="167" y="43"/>
                  <a:pt x="167" y="42"/>
                  <a:pt x="168" y="42"/>
                </a:cubicBezTo>
                <a:cubicBezTo>
                  <a:pt x="168" y="41"/>
                  <a:pt x="169" y="41"/>
                  <a:pt x="170" y="41"/>
                </a:cubicBezTo>
                <a:cubicBezTo>
                  <a:pt x="171" y="40"/>
                  <a:pt x="176" y="41"/>
                  <a:pt x="177" y="41"/>
                </a:cubicBezTo>
                <a:cubicBezTo>
                  <a:pt x="180" y="41"/>
                  <a:pt x="184" y="41"/>
                  <a:pt x="186" y="39"/>
                </a:cubicBezTo>
                <a:cubicBezTo>
                  <a:pt x="188" y="39"/>
                  <a:pt x="193" y="34"/>
                  <a:pt x="194" y="32"/>
                </a:cubicBezTo>
                <a:cubicBezTo>
                  <a:pt x="194" y="31"/>
                  <a:pt x="193" y="26"/>
                  <a:pt x="193" y="25"/>
                </a:cubicBezTo>
                <a:cubicBezTo>
                  <a:pt x="192" y="23"/>
                  <a:pt x="189" y="20"/>
                  <a:pt x="187" y="19"/>
                </a:cubicBezTo>
                <a:cubicBezTo>
                  <a:pt x="186" y="18"/>
                  <a:pt x="181" y="17"/>
                  <a:pt x="179" y="17"/>
                </a:cubicBezTo>
                <a:cubicBezTo>
                  <a:pt x="178" y="16"/>
                  <a:pt x="175" y="16"/>
                  <a:pt x="173" y="16"/>
                </a:cubicBezTo>
                <a:cubicBezTo>
                  <a:pt x="171" y="16"/>
                  <a:pt x="167" y="18"/>
                  <a:pt x="166" y="18"/>
                </a:cubicBezTo>
                <a:cubicBezTo>
                  <a:pt x="165" y="19"/>
                  <a:pt x="159" y="23"/>
                  <a:pt x="158" y="23"/>
                </a:cubicBezTo>
                <a:cubicBezTo>
                  <a:pt x="147" y="23"/>
                  <a:pt x="125" y="0"/>
                  <a:pt x="124" y="0"/>
                </a:cubicBezTo>
                <a:close/>
              </a:path>
            </a:pathLst>
          </a:custGeom>
          <a:solidFill>
            <a:srgbClr val="DCDC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DCDCD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8" name="Freeform 70"/>
          <p:cNvSpPr>
            <a:spLocks noChangeArrowheads="1"/>
          </p:cNvSpPr>
          <p:nvPr/>
        </p:nvSpPr>
        <p:spPr bwMode="auto">
          <a:xfrm>
            <a:off x="6321425" y="8597900"/>
            <a:ext cx="22225" cy="33338"/>
          </a:xfrm>
          <a:custGeom>
            <a:avLst/>
            <a:gdLst>
              <a:gd name="T0" fmla="*/ 1 w 14"/>
              <a:gd name="T1" fmla="*/ 0 h 21"/>
              <a:gd name="T2" fmla="*/ 2 w 14"/>
              <a:gd name="T3" fmla="*/ 2 h 21"/>
              <a:gd name="T4" fmla="*/ 2 w 14"/>
              <a:gd name="T5" fmla="*/ 4 h 21"/>
              <a:gd name="T6" fmla="*/ 5 w 14"/>
              <a:gd name="T7" fmla="*/ 5 h 21"/>
              <a:gd name="T8" fmla="*/ 9 w 14"/>
              <a:gd name="T9" fmla="*/ 6 h 21"/>
              <a:gd name="T10" fmla="*/ 11 w 14"/>
              <a:gd name="T11" fmla="*/ 7 h 21"/>
              <a:gd name="T12" fmla="*/ 12 w 14"/>
              <a:gd name="T13" fmla="*/ 8 h 21"/>
              <a:gd name="T14" fmla="*/ 13 w 14"/>
              <a:gd name="T15" fmla="*/ 10 h 21"/>
              <a:gd name="T16" fmla="*/ 14 w 14"/>
              <a:gd name="T17" fmla="*/ 12 h 21"/>
              <a:gd name="T18" fmla="*/ 14 w 14"/>
              <a:gd name="T19" fmla="*/ 14 h 21"/>
              <a:gd name="T20" fmla="*/ 14 w 14"/>
              <a:gd name="T21" fmla="*/ 17 h 21"/>
              <a:gd name="T22" fmla="*/ 13 w 14"/>
              <a:gd name="T23" fmla="*/ 19 h 21"/>
              <a:gd name="T24" fmla="*/ 12 w 14"/>
              <a:gd name="T25" fmla="*/ 20 h 21"/>
              <a:gd name="T26" fmla="*/ 10 w 14"/>
              <a:gd name="T27" fmla="*/ 21 h 21"/>
              <a:gd name="T28" fmla="*/ 10 w 14"/>
              <a:gd name="T29" fmla="*/ 19 h 21"/>
              <a:gd name="T30" fmla="*/ 9 w 14"/>
              <a:gd name="T31" fmla="*/ 18 h 21"/>
              <a:gd name="T32" fmla="*/ 8 w 14"/>
              <a:gd name="T33" fmla="*/ 17 h 21"/>
              <a:gd name="T34" fmla="*/ 5 w 14"/>
              <a:gd name="T35" fmla="*/ 16 h 21"/>
              <a:gd name="T36" fmla="*/ 3 w 14"/>
              <a:gd name="T37" fmla="*/ 16 h 21"/>
              <a:gd name="T38" fmla="*/ 1 w 14"/>
              <a:gd name="T39" fmla="*/ 15 h 21"/>
              <a:gd name="T40" fmla="*/ 1 w 14"/>
              <a:gd name="T41" fmla="*/ 12 h 21"/>
              <a:gd name="T42" fmla="*/ 1 w 14"/>
              <a:gd name="T43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14" h="21">
                <a:moveTo>
                  <a:pt x="1" y="0"/>
                </a:moveTo>
                <a:cubicBezTo>
                  <a:pt x="1" y="0"/>
                  <a:pt x="1" y="1"/>
                  <a:pt x="2" y="2"/>
                </a:cubicBezTo>
                <a:cubicBezTo>
                  <a:pt x="2" y="2"/>
                  <a:pt x="2" y="3"/>
                  <a:pt x="2" y="4"/>
                </a:cubicBezTo>
                <a:cubicBezTo>
                  <a:pt x="3" y="4"/>
                  <a:pt x="5" y="5"/>
                  <a:pt x="5" y="5"/>
                </a:cubicBezTo>
                <a:cubicBezTo>
                  <a:pt x="6" y="5"/>
                  <a:pt x="8" y="6"/>
                  <a:pt x="9" y="6"/>
                </a:cubicBezTo>
                <a:cubicBezTo>
                  <a:pt x="9" y="6"/>
                  <a:pt x="10" y="7"/>
                  <a:pt x="11" y="7"/>
                </a:cubicBezTo>
                <a:cubicBezTo>
                  <a:pt x="11" y="7"/>
                  <a:pt x="12" y="8"/>
                  <a:pt x="12" y="8"/>
                </a:cubicBezTo>
                <a:cubicBezTo>
                  <a:pt x="12" y="9"/>
                  <a:pt x="13" y="10"/>
                  <a:pt x="13" y="10"/>
                </a:cubicBezTo>
                <a:cubicBezTo>
                  <a:pt x="14" y="11"/>
                  <a:pt x="14" y="12"/>
                  <a:pt x="14" y="12"/>
                </a:cubicBezTo>
                <a:cubicBezTo>
                  <a:pt x="14" y="13"/>
                  <a:pt x="14" y="14"/>
                  <a:pt x="14" y="14"/>
                </a:cubicBezTo>
                <a:cubicBezTo>
                  <a:pt x="14" y="15"/>
                  <a:pt x="14" y="16"/>
                  <a:pt x="14" y="17"/>
                </a:cubicBezTo>
                <a:cubicBezTo>
                  <a:pt x="14" y="17"/>
                  <a:pt x="13" y="19"/>
                  <a:pt x="13" y="19"/>
                </a:cubicBezTo>
                <a:cubicBezTo>
                  <a:pt x="13" y="19"/>
                  <a:pt x="12" y="20"/>
                  <a:pt x="12" y="20"/>
                </a:cubicBezTo>
                <a:cubicBezTo>
                  <a:pt x="12" y="21"/>
                  <a:pt x="11" y="21"/>
                  <a:pt x="10" y="21"/>
                </a:cubicBezTo>
                <a:cubicBezTo>
                  <a:pt x="10" y="21"/>
                  <a:pt x="10" y="20"/>
                  <a:pt x="10" y="19"/>
                </a:cubicBezTo>
                <a:cubicBezTo>
                  <a:pt x="10" y="19"/>
                  <a:pt x="10" y="19"/>
                  <a:pt x="9" y="18"/>
                </a:cubicBezTo>
                <a:cubicBezTo>
                  <a:pt x="9" y="18"/>
                  <a:pt x="8" y="17"/>
                  <a:pt x="8" y="17"/>
                </a:cubicBezTo>
                <a:cubicBezTo>
                  <a:pt x="8" y="17"/>
                  <a:pt x="6" y="16"/>
                  <a:pt x="5" y="16"/>
                </a:cubicBezTo>
                <a:cubicBezTo>
                  <a:pt x="5" y="16"/>
                  <a:pt x="4" y="16"/>
                  <a:pt x="3" y="16"/>
                </a:cubicBezTo>
                <a:cubicBezTo>
                  <a:pt x="3" y="16"/>
                  <a:pt x="1" y="15"/>
                  <a:pt x="1" y="15"/>
                </a:cubicBezTo>
                <a:cubicBezTo>
                  <a:pt x="1" y="14"/>
                  <a:pt x="1" y="12"/>
                  <a:pt x="1" y="12"/>
                </a:cubicBezTo>
                <a:cubicBezTo>
                  <a:pt x="1" y="9"/>
                  <a:pt x="0" y="0"/>
                  <a:pt x="1" y="0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9" name="Freeform 71"/>
          <p:cNvSpPr>
            <a:spLocks noChangeArrowheads="1"/>
          </p:cNvSpPr>
          <p:nvPr/>
        </p:nvSpPr>
        <p:spPr bwMode="auto">
          <a:xfrm>
            <a:off x="6200775" y="8572500"/>
            <a:ext cx="307975" cy="177800"/>
          </a:xfrm>
          <a:custGeom>
            <a:avLst/>
            <a:gdLst>
              <a:gd name="T0" fmla="*/ 124 w 194"/>
              <a:gd name="T1" fmla="*/ 1 h 112"/>
              <a:gd name="T2" fmla="*/ 80 w 194"/>
              <a:gd name="T3" fmla="*/ 14 h 112"/>
              <a:gd name="T4" fmla="*/ 77 w 194"/>
              <a:gd name="T5" fmla="*/ 16 h 112"/>
              <a:gd name="T6" fmla="*/ 78 w 194"/>
              <a:gd name="T7" fmla="*/ 20 h 112"/>
              <a:gd name="T8" fmla="*/ 85 w 194"/>
              <a:gd name="T9" fmla="*/ 22 h 112"/>
              <a:gd name="T10" fmla="*/ 90 w 194"/>
              <a:gd name="T11" fmla="*/ 27 h 112"/>
              <a:gd name="T12" fmla="*/ 89 w 194"/>
              <a:gd name="T13" fmla="*/ 35 h 112"/>
              <a:gd name="T14" fmla="*/ 84 w 194"/>
              <a:gd name="T15" fmla="*/ 39 h 112"/>
              <a:gd name="T16" fmla="*/ 78 w 194"/>
              <a:gd name="T17" fmla="*/ 40 h 112"/>
              <a:gd name="T18" fmla="*/ 67 w 194"/>
              <a:gd name="T19" fmla="*/ 41 h 112"/>
              <a:gd name="T20" fmla="*/ 60 w 194"/>
              <a:gd name="T21" fmla="*/ 40 h 112"/>
              <a:gd name="T22" fmla="*/ 55 w 194"/>
              <a:gd name="T23" fmla="*/ 34 h 112"/>
              <a:gd name="T24" fmla="*/ 55 w 194"/>
              <a:gd name="T25" fmla="*/ 30 h 112"/>
              <a:gd name="T26" fmla="*/ 52 w 194"/>
              <a:gd name="T27" fmla="*/ 25 h 112"/>
              <a:gd name="T28" fmla="*/ 50 w 194"/>
              <a:gd name="T29" fmla="*/ 25 h 112"/>
              <a:gd name="T30" fmla="*/ 4 w 194"/>
              <a:gd name="T31" fmla="*/ 40 h 112"/>
              <a:gd name="T32" fmla="*/ 29 w 194"/>
              <a:gd name="T33" fmla="*/ 68 h 112"/>
              <a:gd name="T34" fmla="*/ 28 w 194"/>
              <a:gd name="T35" fmla="*/ 70 h 112"/>
              <a:gd name="T36" fmla="*/ 23 w 194"/>
              <a:gd name="T37" fmla="*/ 72 h 112"/>
              <a:gd name="T38" fmla="*/ 14 w 194"/>
              <a:gd name="T39" fmla="*/ 71 h 112"/>
              <a:gd name="T40" fmla="*/ 3 w 194"/>
              <a:gd name="T41" fmla="*/ 75 h 112"/>
              <a:gd name="T42" fmla="*/ 0 w 194"/>
              <a:gd name="T43" fmla="*/ 84 h 112"/>
              <a:gd name="T44" fmla="*/ 3 w 194"/>
              <a:gd name="T45" fmla="*/ 89 h 112"/>
              <a:gd name="T46" fmla="*/ 14 w 194"/>
              <a:gd name="T47" fmla="*/ 94 h 112"/>
              <a:gd name="T48" fmla="*/ 26 w 194"/>
              <a:gd name="T49" fmla="*/ 94 h 112"/>
              <a:gd name="T50" fmla="*/ 32 w 194"/>
              <a:gd name="T51" fmla="*/ 92 h 112"/>
              <a:gd name="T52" fmla="*/ 36 w 194"/>
              <a:gd name="T53" fmla="*/ 89 h 112"/>
              <a:gd name="T54" fmla="*/ 39 w 194"/>
              <a:gd name="T55" fmla="*/ 87 h 112"/>
              <a:gd name="T56" fmla="*/ 42 w 194"/>
              <a:gd name="T57" fmla="*/ 86 h 112"/>
              <a:gd name="T58" fmla="*/ 47 w 194"/>
              <a:gd name="T59" fmla="*/ 86 h 112"/>
              <a:gd name="T60" fmla="*/ 51 w 194"/>
              <a:gd name="T61" fmla="*/ 90 h 112"/>
              <a:gd name="T62" fmla="*/ 72 w 194"/>
              <a:gd name="T63" fmla="*/ 111 h 112"/>
              <a:gd name="T64" fmla="*/ 191 w 194"/>
              <a:gd name="T65" fmla="*/ 71 h 112"/>
              <a:gd name="T66" fmla="*/ 167 w 194"/>
              <a:gd name="T67" fmla="*/ 43 h 112"/>
              <a:gd name="T68" fmla="*/ 168 w 194"/>
              <a:gd name="T69" fmla="*/ 40 h 112"/>
              <a:gd name="T70" fmla="*/ 170 w 194"/>
              <a:gd name="T71" fmla="*/ 40 h 112"/>
              <a:gd name="T72" fmla="*/ 177 w 194"/>
              <a:gd name="T73" fmla="*/ 40 h 112"/>
              <a:gd name="T74" fmla="*/ 186 w 194"/>
              <a:gd name="T75" fmla="*/ 38 h 112"/>
              <a:gd name="T76" fmla="*/ 194 w 194"/>
              <a:gd name="T77" fmla="*/ 31 h 112"/>
              <a:gd name="T78" fmla="*/ 193 w 194"/>
              <a:gd name="T79" fmla="*/ 24 h 112"/>
              <a:gd name="T80" fmla="*/ 187 w 194"/>
              <a:gd name="T81" fmla="*/ 18 h 112"/>
              <a:gd name="T82" fmla="*/ 179 w 194"/>
              <a:gd name="T83" fmla="*/ 16 h 112"/>
              <a:gd name="T84" fmla="*/ 173 w 194"/>
              <a:gd name="T85" fmla="*/ 16 h 112"/>
              <a:gd name="T86" fmla="*/ 166 w 194"/>
              <a:gd name="T87" fmla="*/ 18 h 112"/>
              <a:gd name="T88" fmla="*/ 158 w 194"/>
              <a:gd name="T89" fmla="*/ 22 h 112"/>
              <a:gd name="T90" fmla="*/ 124 w 194"/>
              <a:gd name="T91" fmla="*/ 1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94" h="112">
                <a:moveTo>
                  <a:pt x="124" y="1"/>
                </a:moveTo>
                <a:cubicBezTo>
                  <a:pt x="121" y="1"/>
                  <a:pt x="89" y="10"/>
                  <a:pt x="80" y="14"/>
                </a:cubicBezTo>
                <a:cubicBezTo>
                  <a:pt x="79" y="14"/>
                  <a:pt x="77" y="15"/>
                  <a:pt x="77" y="16"/>
                </a:cubicBezTo>
                <a:cubicBezTo>
                  <a:pt x="77" y="16"/>
                  <a:pt x="78" y="20"/>
                  <a:pt x="78" y="20"/>
                </a:cubicBezTo>
                <a:cubicBezTo>
                  <a:pt x="79" y="21"/>
                  <a:pt x="84" y="21"/>
                  <a:pt x="85" y="22"/>
                </a:cubicBezTo>
                <a:cubicBezTo>
                  <a:pt x="86" y="22"/>
                  <a:pt x="89" y="26"/>
                  <a:pt x="90" y="27"/>
                </a:cubicBezTo>
                <a:cubicBezTo>
                  <a:pt x="91" y="29"/>
                  <a:pt x="90" y="33"/>
                  <a:pt x="89" y="35"/>
                </a:cubicBezTo>
                <a:cubicBezTo>
                  <a:pt x="89" y="36"/>
                  <a:pt x="86" y="38"/>
                  <a:pt x="84" y="39"/>
                </a:cubicBezTo>
                <a:cubicBezTo>
                  <a:pt x="82" y="39"/>
                  <a:pt x="79" y="40"/>
                  <a:pt x="78" y="40"/>
                </a:cubicBezTo>
                <a:cubicBezTo>
                  <a:pt x="75" y="40"/>
                  <a:pt x="69" y="41"/>
                  <a:pt x="67" y="41"/>
                </a:cubicBezTo>
                <a:cubicBezTo>
                  <a:pt x="65" y="41"/>
                  <a:pt x="62" y="40"/>
                  <a:pt x="60" y="40"/>
                </a:cubicBezTo>
                <a:cubicBezTo>
                  <a:pt x="59" y="39"/>
                  <a:pt x="55" y="35"/>
                  <a:pt x="55" y="34"/>
                </a:cubicBezTo>
                <a:cubicBezTo>
                  <a:pt x="55" y="33"/>
                  <a:pt x="55" y="31"/>
                  <a:pt x="55" y="30"/>
                </a:cubicBezTo>
                <a:cubicBezTo>
                  <a:pt x="55" y="29"/>
                  <a:pt x="53" y="26"/>
                  <a:pt x="52" y="25"/>
                </a:cubicBezTo>
                <a:cubicBezTo>
                  <a:pt x="52" y="24"/>
                  <a:pt x="50" y="25"/>
                  <a:pt x="50" y="25"/>
                </a:cubicBezTo>
                <a:cubicBezTo>
                  <a:pt x="39" y="27"/>
                  <a:pt x="6" y="40"/>
                  <a:pt x="4" y="40"/>
                </a:cubicBezTo>
                <a:cubicBezTo>
                  <a:pt x="3" y="41"/>
                  <a:pt x="24" y="61"/>
                  <a:pt x="29" y="68"/>
                </a:cubicBezTo>
                <a:cubicBezTo>
                  <a:pt x="29" y="68"/>
                  <a:pt x="29" y="70"/>
                  <a:pt x="28" y="70"/>
                </a:cubicBezTo>
                <a:cubicBezTo>
                  <a:pt x="26" y="72"/>
                  <a:pt x="25" y="72"/>
                  <a:pt x="23" y="72"/>
                </a:cubicBezTo>
                <a:cubicBezTo>
                  <a:pt x="22" y="72"/>
                  <a:pt x="15" y="70"/>
                  <a:pt x="14" y="71"/>
                </a:cubicBezTo>
                <a:cubicBezTo>
                  <a:pt x="11" y="71"/>
                  <a:pt x="5" y="73"/>
                  <a:pt x="3" y="75"/>
                </a:cubicBezTo>
                <a:cubicBezTo>
                  <a:pt x="2" y="77"/>
                  <a:pt x="0" y="82"/>
                  <a:pt x="0" y="84"/>
                </a:cubicBezTo>
                <a:cubicBezTo>
                  <a:pt x="1" y="86"/>
                  <a:pt x="2" y="88"/>
                  <a:pt x="3" y="89"/>
                </a:cubicBezTo>
                <a:cubicBezTo>
                  <a:pt x="5" y="90"/>
                  <a:pt x="12" y="94"/>
                  <a:pt x="14" y="94"/>
                </a:cubicBezTo>
                <a:cubicBezTo>
                  <a:pt x="17" y="95"/>
                  <a:pt x="23" y="94"/>
                  <a:pt x="26" y="94"/>
                </a:cubicBezTo>
                <a:cubicBezTo>
                  <a:pt x="28" y="93"/>
                  <a:pt x="31" y="93"/>
                  <a:pt x="32" y="92"/>
                </a:cubicBezTo>
                <a:cubicBezTo>
                  <a:pt x="33" y="91"/>
                  <a:pt x="35" y="90"/>
                  <a:pt x="36" y="89"/>
                </a:cubicBezTo>
                <a:cubicBezTo>
                  <a:pt x="37" y="88"/>
                  <a:pt x="37" y="87"/>
                  <a:pt x="39" y="87"/>
                </a:cubicBezTo>
                <a:cubicBezTo>
                  <a:pt x="39" y="86"/>
                  <a:pt x="42" y="86"/>
                  <a:pt x="42" y="86"/>
                </a:cubicBezTo>
                <a:cubicBezTo>
                  <a:pt x="43" y="86"/>
                  <a:pt x="46" y="86"/>
                  <a:pt x="47" y="86"/>
                </a:cubicBezTo>
                <a:cubicBezTo>
                  <a:pt x="48" y="87"/>
                  <a:pt x="50" y="90"/>
                  <a:pt x="51" y="90"/>
                </a:cubicBezTo>
                <a:cubicBezTo>
                  <a:pt x="56" y="95"/>
                  <a:pt x="70" y="112"/>
                  <a:pt x="72" y="111"/>
                </a:cubicBezTo>
                <a:cubicBezTo>
                  <a:pt x="75" y="111"/>
                  <a:pt x="191" y="74"/>
                  <a:pt x="191" y="71"/>
                </a:cubicBezTo>
                <a:cubicBezTo>
                  <a:pt x="191" y="70"/>
                  <a:pt x="170" y="51"/>
                  <a:pt x="167" y="43"/>
                </a:cubicBezTo>
                <a:cubicBezTo>
                  <a:pt x="167" y="42"/>
                  <a:pt x="167" y="41"/>
                  <a:pt x="168" y="40"/>
                </a:cubicBezTo>
                <a:cubicBezTo>
                  <a:pt x="168" y="40"/>
                  <a:pt x="169" y="40"/>
                  <a:pt x="170" y="40"/>
                </a:cubicBezTo>
                <a:cubicBezTo>
                  <a:pt x="171" y="39"/>
                  <a:pt x="176" y="40"/>
                  <a:pt x="177" y="40"/>
                </a:cubicBezTo>
                <a:cubicBezTo>
                  <a:pt x="180" y="40"/>
                  <a:pt x="184" y="39"/>
                  <a:pt x="186" y="38"/>
                </a:cubicBezTo>
                <a:cubicBezTo>
                  <a:pt x="188" y="37"/>
                  <a:pt x="193" y="33"/>
                  <a:pt x="194" y="31"/>
                </a:cubicBezTo>
                <a:cubicBezTo>
                  <a:pt x="194" y="30"/>
                  <a:pt x="193" y="26"/>
                  <a:pt x="193" y="24"/>
                </a:cubicBezTo>
                <a:cubicBezTo>
                  <a:pt x="192" y="22"/>
                  <a:pt x="189" y="19"/>
                  <a:pt x="187" y="18"/>
                </a:cubicBezTo>
                <a:cubicBezTo>
                  <a:pt x="186" y="17"/>
                  <a:pt x="181" y="16"/>
                  <a:pt x="179" y="16"/>
                </a:cubicBezTo>
                <a:cubicBezTo>
                  <a:pt x="178" y="16"/>
                  <a:pt x="175" y="16"/>
                  <a:pt x="173" y="16"/>
                </a:cubicBezTo>
                <a:cubicBezTo>
                  <a:pt x="171" y="16"/>
                  <a:pt x="167" y="17"/>
                  <a:pt x="166" y="18"/>
                </a:cubicBezTo>
                <a:cubicBezTo>
                  <a:pt x="165" y="18"/>
                  <a:pt x="159" y="22"/>
                  <a:pt x="158" y="22"/>
                </a:cubicBezTo>
                <a:cubicBezTo>
                  <a:pt x="147" y="22"/>
                  <a:pt x="125" y="0"/>
                  <a:pt x="124" y="1"/>
                </a:cubicBezTo>
                <a:close/>
              </a:path>
            </a:pathLst>
          </a:custGeom>
          <a:solidFill>
            <a:srgbClr val="C0C0C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0" name="Freeform 72"/>
          <p:cNvSpPr>
            <a:spLocks noChangeArrowheads="1"/>
          </p:cNvSpPr>
          <p:nvPr/>
        </p:nvSpPr>
        <p:spPr bwMode="auto">
          <a:xfrm>
            <a:off x="6205538" y="8636000"/>
            <a:ext cx="41275" cy="50800"/>
          </a:xfrm>
          <a:custGeom>
            <a:avLst/>
            <a:gdLst>
              <a:gd name="T0" fmla="*/ 1 w 26"/>
              <a:gd name="T1" fmla="*/ 0 h 32"/>
              <a:gd name="T2" fmla="*/ 0 w 26"/>
              <a:gd name="T3" fmla="*/ 10 h 32"/>
              <a:gd name="T4" fmla="*/ 19 w 26"/>
              <a:gd name="T5" fmla="*/ 32 h 32"/>
              <a:gd name="T6" fmla="*/ 22 w 26"/>
              <a:gd name="T7" fmla="*/ 32 h 32"/>
              <a:gd name="T8" fmla="*/ 24 w 26"/>
              <a:gd name="T9" fmla="*/ 31 h 32"/>
              <a:gd name="T10" fmla="*/ 26 w 26"/>
              <a:gd name="T11" fmla="*/ 28 h 32"/>
              <a:gd name="T12" fmla="*/ 26 w 26"/>
              <a:gd name="T13" fmla="*/ 27 h 32"/>
              <a:gd name="T14" fmla="*/ 25 w 26"/>
              <a:gd name="T15" fmla="*/ 26 h 32"/>
              <a:gd name="T16" fmla="*/ 12 w 26"/>
              <a:gd name="T17" fmla="*/ 12 h 32"/>
              <a:gd name="T18" fmla="*/ 2 w 26"/>
              <a:gd name="T19" fmla="*/ 2 h 32"/>
              <a:gd name="T20" fmla="*/ 1 w 26"/>
              <a:gd name="T21" fmla="*/ 0 h 3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6" h="32">
                <a:moveTo>
                  <a:pt x="1" y="0"/>
                </a:moveTo>
                <a:cubicBezTo>
                  <a:pt x="1" y="0"/>
                  <a:pt x="0" y="8"/>
                  <a:pt x="0" y="10"/>
                </a:cubicBezTo>
                <a:cubicBezTo>
                  <a:pt x="0" y="10"/>
                  <a:pt x="15" y="28"/>
                  <a:pt x="19" y="32"/>
                </a:cubicBezTo>
                <a:cubicBezTo>
                  <a:pt x="19" y="32"/>
                  <a:pt x="21" y="32"/>
                  <a:pt x="22" y="32"/>
                </a:cubicBezTo>
                <a:cubicBezTo>
                  <a:pt x="23" y="32"/>
                  <a:pt x="24" y="31"/>
                  <a:pt x="24" y="31"/>
                </a:cubicBezTo>
                <a:cubicBezTo>
                  <a:pt x="25" y="30"/>
                  <a:pt x="26" y="29"/>
                  <a:pt x="26" y="28"/>
                </a:cubicBezTo>
                <a:cubicBezTo>
                  <a:pt x="26" y="28"/>
                  <a:pt x="26" y="28"/>
                  <a:pt x="26" y="27"/>
                </a:cubicBezTo>
                <a:cubicBezTo>
                  <a:pt x="26" y="27"/>
                  <a:pt x="25" y="26"/>
                  <a:pt x="25" y="26"/>
                </a:cubicBezTo>
                <a:cubicBezTo>
                  <a:pt x="22" y="23"/>
                  <a:pt x="15" y="16"/>
                  <a:pt x="12" y="12"/>
                </a:cubicBezTo>
                <a:cubicBezTo>
                  <a:pt x="9" y="10"/>
                  <a:pt x="2" y="3"/>
                  <a:pt x="2" y="2"/>
                </a:cubicBezTo>
                <a:cubicBezTo>
                  <a:pt x="2" y="2"/>
                  <a:pt x="1" y="0"/>
                  <a:pt x="1" y="0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1" name="Freeform 73"/>
          <p:cNvSpPr>
            <a:spLocks noChangeArrowheads="1"/>
          </p:cNvSpPr>
          <p:nvPr/>
        </p:nvSpPr>
        <p:spPr bwMode="auto">
          <a:xfrm>
            <a:off x="6200775" y="8683625"/>
            <a:ext cx="303213" cy="82550"/>
          </a:xfrm>
          <a:custGeom>
            <a:avLst/>
            <a:gdLst>
              <a:gd name="T0" fmla="*/ 0 w 191"/>
              <a:gd name="T1" fmla="*/ 12 h 52"/>
              <a:gd name="T2" fmla="*/ 7 w 191"/>
              <a:gd name="T3" fmla="*/ 22 h 52"/>
              <a:gd name="T4" fmla="*/ 12 w 191"/>
              <a:gd name="T5" fmla="*/ 23 h 52"/>
              <a:gd name="T6" fmla="*/ 18 w 191"/>
              <a:gd name="T7" fmla="*/ 24 h 52"/>
              <a:gd name="T8" fmla="*/ 24 w 191"/>
              <a:gd name="T9" fmla="*/ 24 h 52"/>
              <a:gd name="T10" fmla="*/ 29 w 191"/>
              <a:gd name="T11" fmla="*/ 23 h 52"/>
              <a:gd name="T12" fmla="*/ 33 w 191"/>
              <a:gd name="T13" fmla="*/ 21 h 52"/>
              <a:gd name="T14" fmla="*/ 36 w 191"/>
              <a:gd name="T15" fmla="*/ 19 h 52"/>
              <a:gd name="T16" fmla="*/ 39 w 191"/>
              <a:gd name="T17" fmla="*/ 16 h 52"/>
              <a:gd name="T18" fmla="*/ 42 w 191"/>
              <a:gd name="T19" fmla="*/ 16 h 52"/>
              <a:gd name="T20" fmla="*/ 46 w 191"/>
              <a:gd name="T21" fmla="*/ 17 h 52"/>
              <a:gd name="T22" fmla="*/ 72 w 191"/>
              <a:gd name="T23" fmla="*/ 41 h 52"/>
              <a:gd name="T24" fmla="*/ 119 w 191"/>
              <a:gd name="T25" fmla="*/ 25 h 52"/>
              <a:gd name="T26" fmla="*/ 162 w 191"/>
              <a:gd name="T27" fmla="*/ 11 h 52"/>
              <a:gd name="T28" fmla="*/ 191 w 191"/>
              <a:gd name="T29" fmla="*/ 1 h 52"/>
              <a:gd name="T30" fmla="*/ 191 w 191"/>
              <a:gd name="T31" fmla="*/ 12 h 52"/>
              <a:gd name="T32" fmla="*/ 173 w 191"/>
              <a:gd name="T33" fmla="*/ 18 h 52"/>
              <a:gd name="T34" fmla="*/ 140 w 191"/>
              <a:gd name="T35" fmla="*/ 28 h 52"/>
              <a:gd name="T36" fmla="*/ 115 w 191"/>
              <a:gd name="T37" fmla="*/ 37 h 52"/>
              <a:gd name="T38" fmla="*/ 92 w 191"/>
              <a:gd name="T39" fmla="*/ 45 h 52"/>
              <a:gd name="T40" fmla="*/ 71 w 191"/>
              <a:gd name="T41" fmla="*/ 52 h 52"/>
              <a:gd name="T42" fmla="*/ 57 w 191"/>
              <a:gd name="T43" fmla="*/ 37 h 52"/>
              <a:gd name="T44" fmla="*/ 46 w 191"/>
              <a:gd name="T45" fmla="*/ 27 h 52"/>
              <a:gd name="T46" fmla="*/ 42 w 191"/>
              <a:gd name="T47" fmla="*/ 25 h 52"/>
              <a:gd name="T48" fmla="*/ 40 w 191"/>
              <a:gd name="T49" fmla="*/ 26 h 52"/>
              <a:gd name="T50" fmla="*/ 37 w 191"/>
              <a:gd name="T51" fmla="*/ 28 h 52"/>
              <a:gd name="T52" fmla="*/ 33 w 191"/>
              <a:gd name="T53" fmla="*/ 31 h 52"/>
              <a:gd name="T54" fmla="*/ 27 w 191"/>
              <a:gd name="T55" fmla="*/ 34 h 52"/>
              <a:gd name="T56" fmla="*/ 18 w 191"/>
              <a:gd name="T57" fmla="*/ 35 h 52"/>
              <a:gd name="T58" fmla="*/ 10 w 191"/>
              <a:gd name="T59" fmla="*/ 34 h 52"/>
              <a:gd name="T60" fmla="*/ 5 w 191"/>
              <a:gd name="T61" fmla="*/ 31 h 52"/>
              <a:gd name="T62" fmla="*/ 2 w 191"/>
              <a:gd name="T63" fmla="*/ 28 h 52"/>
              <a:gd name="T64" fmla="*/ 0 w 191"/>
              <a:gd name="T65" fmla="*/ 26 h 52"/>
              <a:gd name="T66" fmla="*/ 0 w 191"/>
              <a:gd name="T67" fmla="*/ 12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91" h="52">
                <a:moveTo>
                  <a:pt x="0" y="12"/>
                </a:moveTo>
                <a:cubicBezTo>
                  <a:pt x="0" y="18"/>
                  <a:pt x="5" y="20"/>
                  <a:pt x="7" y="22"/>
                </a:cubicBezTo>
                <a:cubicBezTo>
                  <a:pt x="8" y="23"/>
                  <a:pt x="10" y="23"/>
                  <a:pt x="12" y="23"/>
                </a:cubicBezTo>
                <a:cubicBezTo>
                  <a:pt x="13" y="24"/>
                  <a:pt x="17" y="24"/>
                  <a:pt x="18" y="24"/>
                </a:cubicBezTo>
                <a:cubicBezTo>
                  <a:pt x="20" y="24"/>
                  <a:pt x="23" y="24"/>
                  <a:pt x="24" y="24"/>
                </a:cubicBezTo>
                <a:cubicBezTo>
                  <a:pt x="26" y="24"/>
                  <a:pt x="28" y="23"/>
                  <a:pt x="29" y="23"/>
                </a:cubicBezTo>
                <a:cubicBezTo>
                  <a:pt x="30" y="23"/>
                  <a:pt x="33" y="21"/>
                  <a:pt x="33" y="21"/>
                </a:cubicBezTo>
                <a:cubicBezTo>
                  <a:pt x="34" y="20"/>
                  <a:pt x="35" y="19"/>
                  <a:pt x="36" y="19"/>
                </a:cubicBezTo>
                <a:cubicBezTo>
                  <a:pt x="36" y="18"/>
                  <a:pt x="37" y="17"/>
                  <a:pt x="39" y="16"/>
                </a:cubicBezTo>
                <a:cubicBezTo>
                  <a:pt x="40" y="15"/>
                  <a:pt x="41" y="16"/>
                  <a:pt x="42" y="16"/>
                </a:cubicBezTo>
                <a:cubicBezTo>
                  <a:pt x="43" y="16"/>
                  <a:pt x="45" y="16"/>
                  <a:pt x="46" y="17"/>
                </a:cubicBezTo>
                <a:cubicBezTo>
                  <a:pt x="53" y="21"/>
                  <a:pt x="71" y="41"/>
                  <a:pt x="72" y="41"/>
                </a:cubicBezTo>
                <a:cubicBezTo>
                  <a:pt x="72" y="41"/>
                  <a:pt x="107" y="29"/>
                  <a:pt x="119" y="25"/>
                </a:cubicBezTo>
                <a:cubicBezTo>
                  <a:pt x="129" y="22"/>
                  <a:pt x="152" y="14"/>
                  <a:pt x="162" y="11"/>
                </a:cubicBezTo>
                <a:cubicBezTo>
                  <a:pt x="169" y="9"/>
                  <a:pt x="191" y="1"/>
                  <a:pt x="191" y="1"/>
                </a:cubicBezTo>
                <a:cubicBezTo>
                  <a:pt x="191" y="0"/>
                  <a:pt x="191" y="12"/>
                  <a:pt x="191" y="12"/>
                </a:cubicBezTo>
                <a:cubicBezTo>
                  <a:pt x="191" y="12"/>
                  <a:pt x="177" y="16"/>
                  <a:pt x="173" y="18"/>
                </a:cubicBezTo>
                <a:cubicBezTo>
                  <a:pt x="165" y="20"/>
                  <a:pt x="148" y="26"/>
                  <a:pt x="140" y="28"/>
                </a:cubicBezTo>
                <a:cubicBezTo>
                  <a:pt x="134" y="31"/>
                  <a:pt x="121" y="35"/>
                  <a:pt x="115" y="37"/>
                </a:cubicBezTo>
                <a:cubicBezTo>
                  <a:pt x="110" y="39"/>
                  <a:pt x="98" y="43"/>
                  <a:pt x="92" y="45"/>
                </a:cubicBezTo>
                <a:cubicBezTo>
                  <a:pt x="87" y="46"/>
                  <a:pt x="72" y="52"/>
                  <a:pt x="71" y="52"/>
                </a:cubicBezTo>
                <a:cubicBezTo>
                  <a:pt x="71" y="52"/>
                  <a:pt x="61" y="41"/>
                  <a:pt x="57" y="37"/>
                </a:cubicBezTo>
                <a:cubicBezTo>
                  <a:pt x="54" y="35"/>
                  <a:pt x="49" y="28"/>
                  <a:pt x="46" y="27"/>
                </a:cubicBezTo>
                <a:cubicBezTo>
                  <a:pt x="45" y="26"/>
                  <a:pt x="43" y="25"/>
                  <a:pt x="42" y="25"/>
                </a:cubicBezTo>
                <a:cubicBezTo>
                  <a:pt x="42" y="25"/>
                  <a:pt x="41" y="26"/>
                  <a:pt x="40" y="26"/>
                </a:cubicBezTo>
                <a:cubicBezTo>
                  <a:pt x="39" y="26"/>
                  <a:pt x="38" y="28"/>
                  <a:pt x="37" y="28"/>
                </a:cubicBezTo>
                <a:cubicBezTo>
                  <a:pt x="36" y="28"/>
                  <a:pt x="34" y="31"/>
                  <a:pt x="33" y="31"/>
                </a:cubicBezTo>
                <a:cubicBezTo>
                  <a:pt x="31" y="32"/>
                  <a:pt x="29" y="33"/>
                  <a:pt x="27" y="34"/>
                </a:cubicBezTo>
                <a:cubicBezTo>
                  <a:pt x="25" y="35"/>
                  <a:pt x="21" y="35"/>
                  <a:pt x="18" y="35"/>
                </a:cubicBezTo>
                <a:cubicBezTo>
                  <a:pt x="17" y="35"/>
                  <a:pt x="13" y="34"/>
                  <a:pt x="10" y="34"/>
                </a:cubicBezTo>
                <a:cubicBezTo>
                  <a:pt x="9" y="33"/>
                  <a:pt x="7" y="32"/>
                  <a:pt x="5" y="31"/>
                </a:cubicBezTo>
                <a:cubicBezTo>
                  <a:pt x="4" y="31"/>
                  <a:pt x="2" y="29"/>
                  <a:pt x="2" y="28"/>
                </a:cubicBezTo>
                <a:cubicBezTo>
                  <a:pt x="2" y="28"/>
                  <a:pt x="0" y="26"/>
                  <a:pt x="0" y="26"/>
                </a:cubicBezTo>
                <a:cubicBezTo>
                  <a:pt x="0" y="22"/>
                  <a:pt x="0" y="12"/>
                  <a:pt x="0" y="12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2" name="Freeform 74"/>
          <p:cNvSpPr>
            <a:spLocks noChangeArrowheads="1"/>
          </p:cNvSpPr>
          <p:nvPr/>
        </p:nvSpPr>
        <p:spPr bwMode="auto">
          <a:xfrm>
            <a:off x="6464300" y="8618538"/>
            <a:ext cx="44450" cy="34925"/>
          </a:xfrm>
          <a:custGeom>
            <a:avLst/>
            <a:gdLst>
              <a:gd name="T0" fmla="*/ 27 w 28"/>
              <a:gd name="T1" fmla="*/ 0 h 22"/>
              <a:gd name="T2" fmla="*/ 27 w 28"/>
              <a:gd name="T3" fmla="*/ 8 h 22"/>
              <a:gd name="T4" fmla="*/ 27 w 28"/>
              <a:gd name="T5" fmla="*/ 12 h 22"/>
              <a:gd name="T6" fmla="*/ 27 w 28"/>
              <a:gd name="T7" fmla="*/ 13 h 22"/>
              <a:gd name="T8" fmla="*/ 26 w 28"/>
              <a:gd name="T9" fmla="*/ 14 h 22"/>
              <a:gd name="T10" fmla="*/ 25 w 28"/>
              <a:gd name="T11" fmla="*/ 16 h 22"/>
              <a:gd name="T12" fmla="*/ 22 w 28"/>
              <a:gd name="T13" fmla="*/ 19 h 22"/>
              <a:gd name="T14" fmla="*/ 20 w 28"/>
              <a:gd name="T15" fmla="*/ 20 h 22"/>
              <a:gd name="T16" fmla="*/ 17 w 28"/>
              <a:gd name="T17" fmla="*/ 21 h 22"/>
              <a:gd name="T18" fmla="*/ 14 w 28"/>
              <a:gd name="T19" fmla="*/ 21 h 22"/>
              <a:gd name="T20" fmla="*/ 11 w 28"/>
              <a:gd name="T21" fmla="*/ 22 h 22"/>
              <a:gd name="T22" fmla="*/ 9 w 28"/>
              <a:gd name="T23" fmla="*/ 21 h 22"/>
              <a:gd name="T24" fmla="*/ 7 w 28"/>
              <a:gd name="T25" fmla="*/ 21 h 22"/>
              <a:gd name="T26" fmla="*/ 6 w 28"/>
              <a:gd name="T27" fmla="*/ 21 h 22"/>
              <a:gd name="T28" fmla="*/ 5 w 28"/>
              <a:gd name="T29" fmla="*/ 20 h 22"/>
              <a:gd name="T30" fmla="*/ 1 w 28"/>
              <a:gd name="T31" fmla="*/ 15 h 22"/>
              <a:gd name="T32" fmla="*/ 0 w 28"/>
              <a:gd name="T33" fmla="*/ 13 h 22"/>
              <a:gd name="T34" fmla="*/ 1 w 28"/>
              <a:gd name="T35" fmla="*/ 11 h 22"/>
              <a:gd name="T36" fmla="*/ 4 w 28"/>
              <a:gd name="T37" fmla="*/ 10 h 22"/>
              <a:gd name="T38" fmla="*/ 9 w 28"/>
              <a:gd name="T39" fmla="*/ 11 h 22"/>
              <a:gd name="T40" fmla="*/ 14 w 28"/>
              <a:gd name="T41" fmla="*/ 11 h 22"/>
              <a:gd name="T42" fmla="*/ 20 w 28"/>
              <a:gd name="T43" fmla="*/ 9 h 22"/>
              <a:gd name="T44" fmla="*/ 22 w 28"/>
              <a:gd name="T45" fmla="*/ 7 h 22"/>
              <a:gd name="T46" fmla="*/ 25 w 28"/>
              <a:gd name="T47" fmla="*/ 5 h 22"/>
              <a:gd name="T48" fmla="*/ 27 w 28"/>
              <a:gd name="T49" fmla="*/ 2 h 22"/>
              <a:gd name="T50" fmla="*/ 27 w 28"/>
              <a:gd name="T51" fmla="*/ 0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8" h="22">
                <a:moveTo>
                  <a:pt x="27" y="0"/>
                </a:moveTo>
                <a:cubicBezTo>
                  <a:pt x="28" y="0"/>
                  <a:pt x="27" y="6"/>
                  <a:pt x="27" y="8"/>
                </a:cubicBezTo>
                <a:cubicBezTo>
                  <a:pt x="27" y="9"/>
                  <a:pt x="27" y="11"/>
                  <a:pt x="27" y="12"/>
                </a:cubicBezTo>
                <a:cubicBezTo>
                  <a:pt x="27" y="12"/>
                  <a:pt x="28" y="12"/>
                  <a:pt x="27" y="13"/>
                </a:cubicBezTo>
                <a:cubicBezTo>
                  <a:pt x="27" y="13"/>
                  <a:pt x="27" y="14"/>
                  <a:pt x="26" y="14"/>
                </a:cubicBezTo>
                <a:cubicBezTo>
                  <a:pt x="26" y="14"/>
                  <a:pt x="25" y="16"/>
                  <a:pt x="25" y="16"/>
                </a:cubicBezTo>
                <a:cubicBezTo>
                  <a:pt x="25" y="16"/>
                  <a:pt x="23" y="18"/>
                  <a:pt x="22" y="19"/>
                </a:cubicBezTo>
                <a:cubicBezTo>
                  <a:pt x="22" y="19"/>
                  <a:pt x="20" y="19"/>
                  <a:pt x="20" y="20"/>
                </a:cubicBezTo>
                <a:cubicBezTo>
                  <a:pt x="19" y="20"/>
                  <a:pt x="18" y="20"/>
                  <a:pt x="17" y="21"/>
                </a:cubicBezTo>
                <a:cubicBezTo>
                  <a:pt x="17" y="21"/>
                  <a:pt x="15" y="21"/>
                  <a:pt x="14" y="21"/>
                </a:cubicBezTo>
                <a:cubicBezTo>
                  <a:pt x="14" y="21"/>
                  <a:pt x="12" y="22"/>
                  <a:pt x="11" y="22"/>
                </a:cubicBezTo>
                <a:cubicBezTo>
                  <a:pt x="11" y="22"/>
                  <a:pt x="9" y="21"/>
                  <a:pt x="9" y="21"/>
                </a:cubicBezTo>
                <a:cubicBezTo>
                  <a:pt x="8" y="21"/>
                  <a:pt x="7" y="21"/>
                  <a:pt x="7" y="21"/>
                </a:cubicBezTo>
                <a:cubicBezTo>
                  <a:pt x="7" y="21"/>
                  <a:pt x="6" y="21"/>
                  <a:pt x="6" y="21"/>
                </a:cubicBezTo>
                <a:cubicBezTo>
                  <a:pt x="6" y="21"/>
                  <a:pt x="5" y="20"/>
                  <a:pt x="5" y="20"/>
                </a:cubicBezTo>
                <a:cubicBezTo>
                  <a:pt x="4" y="19"/>
                  <a:pt x="1" y="17"/>
                  <a:pt x="1" y="15"/>
                </a:cubicBezTo>
                <a:cubicBezTo>
                  <a:pt x="1" y="14"/>
                  <a:pt x="0" y="14"/>
                  <a:pt x="0" y="13"/>
                </a:cubicBezTo>
                <a:cubicBezTo>
                  <a:pt x="1" y="13"/>
                  <a:pt x="1" y="11"/>
                  <a:pt x="1" y="11"/>
                </a:cubicBezTo>
                <a:cubicBezTo>
                  <a:pt x="2" y="11"/>
                  <a:pt x="3" y="10"/>
                  <a:pt x="4" y="10"/>
                </a:cubicBezTo>
                <a:cubicBezTo>
                  <a:pt x="5" y="10"/>
                  <a:pt x="8" y="11"/>
                  <a:pt x="9" y="11"/>
                </a:cubicBezTo>
                <a:cubicBezTo>
                  <a:pt x="10" y="11"/>
                  <a:pt x="13" y="11"/>
                  <a:pt x="14" y="11"/>
                </a:cubicBezTo>
                <a:cubicBezTo>
                  <a:pt x="15" y="10"/>
                  <a:pt x="19" y="10"/>
                  <a:pt x="20" y="9"/>
                </a:cubicBezTo>
                <a:cubicBezTo>
                  <a:pt x="20" y="9"/>
                  <a:pt x="22" y="8"/>
                  <a:pt x="22" y="7"/>
                </a:cubicBezTo>
                <a:cubicBezTo>
                  <a:pt x="23" y="6"/>
                  <a:pt x="25" y="5"/>
                  <a:pt x="25" y="5"/>
                </a:cubicBezTo>
                <a:cubicBezTo>
                  <a:pt x="25" y="4"/>
                  <a:pt x="27" y="2"/>
                  <a:pt x="27" y="2"/>
                </a:cubicBezTo>
                <a:cubicBezTo>
                  <a:pt x="27" y="2"/>
                  <a:pt x="27" y="0"/>
                  <a:pt x="27" y="0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3" name="Freeform 75"/>
          <p:cNvSpPr>
            <a:spLocks noChangeArrowheads="1"/>
          </p:cNvSpPr>
          <p:nvPr/>
        </p:nvSpPr>
        <p:spPr bwMode="auto">
          <a:xfrm>
            <a:off x="5868988" y="8751888"/>
            <a:ext cx="311150" cy="180975"/>
          </a:xfrm>
          <a:custGeom>
            <a:avLst/>
            <a:gdLst>
              <a:gd name="T0" fmla="*/ 60 w 196"/>
              <a:gd name="T1" fmla="*/ 22 h 114"/>
              <a:gd name="T2" fmla="*/ 97 w 196"/>
              <a:gd name="T3" fmla="*/ 9 h 114"/>
              <a:gd name="T4" fmla="*/ 122 w 196"/>
              <a:gd name="T5" fmla="*/ 1 h 114"/>
              <a:gd name="T6" fmla="*/ 135 w 196"/>
              <a:gd name="T7" fmla="*/ 14 h 114"/>
              <a:gd name="T8" fmla="*/ 143 w 196"/>
              <a:gd name="T9" fmla="*/ 21 h 114"/>
              <a:gd name="T10" fmla="*/ 147 w 196"/>
              <a:gd name="T11" fmla="*/ 25 h 114"/>
              <a:gd name="T12" fmla="*/ 152 w 196"/>
              <a:gd name="T13" fmla="*/ 27 h 114"/>
              <a:gd name="T14" fmla="*/ 156 w 196"/>
              <a:gd name="T15" fmla="*/ 27 h 114"/>
              <a:gd name="T16" fmla="*/ 161 w 196"/>
              <a:gd name="T17" fmla="*/ 25 h 114"/>
              <a:gd name="T18" fmla="*/ 165 w 196"/>
              <a:gd name="T19" fmla="*/ 21 h 114"/>
              <a:gd name="T20" fmla="*/ 175 w 196"/>
              <a:gd name="T21" fmla="*/ 19 h 114"/>
              <a:gd name="T22" fmla="*/ 183 w 196"/>
              <a:gd name="T23" fmla="*/ 19 h 114"/>
              <a:gd name="T24" fmla="*/ 191 w 196"/>
              <a:gd name="T25" fmla="*/ 23 h 114"/>
              <a:gd name="T26" fmla="*/ 195 w 196"/>
              <a:gd name="T27" fmla="*/ 29 h 114"/>
              <a:gd name="T28" fmla="*/ 194 w 196"/>
              <a:gd name="T29" fmla="*/ 33 h 114"/>
              <a:gd name="T30" fmla="*/ 189 w 196"/>
              <a:gd name="T31" fmla="*/ 39 h 114"/>
              <a:gd name="T32" fmla="*/ 182 w 196"/>
              <a:gd name="T33" fmla="*/ 42 h 114"/>
              <a:gd name="T34" fmla="*/ 176 w 196"/>
              <a:gd name="T35" fmla="*/ 42 h 114"/>
              <a:gd name="T36" fmla="*/ 170 w 196"/>
              <a:gd name="T37" fmla="*/ 44 h 114"/>
              <a:gd name="T38" fmla="*/ 169 w 196"/>
              <a:gd name="T39" fmla="*/ 46 h 114"/>
              <a:gd name="T40" fmla="*/ 172 w 196"/>
              <a:gd name="T41" fmla="*/ 52 h 114"/>
              <a:gd name="T42" fmla="*/ 187 w 196"/>
              <a:gd name="T43" fmla="*/ 66 h 114"/>
              <a:gd name="T44" fmla="*/ 192 w 196"/>
              <a:gd name="T45" fmla="*/ 71 h 114"/>
              <a:gd name="T46" fmla="*/ 181 w 196"/>
              <a:gd name="T47" fmla="*/ 75 h 114"/>
              <a:gd name="T48" fmla="*/ 165 w 196"/>
              <a:gd name="T49" fmla="*/ 81 h 114"/>
              <a:gd name="T50" fmla="*/ 151 w 196"/>
              <a:gd name="T51" fmla="*/ 86 h 114"/>
              <a:gd name="T52" fmla="*/ 145 w 196"/>
              <a:gd name="T53" fmla="*/ 88 h 114"/>
              <a:gd name="T54" fmla="*/ 138 w 196"/>
              <a:gd name="T55" fmla="*/ 85 h 114"/>
              <a:gd name="T56" fmla="*/ 138 w 196"/>
              <a:gd name="T57" fmla="*/ 79 h 114"/>
              <a:gd name="T58" fmla="*/ 131 w 196"/>
              <a:gd name="T59" fmla="*/ 73 h 114"/>
              <a:gd name="T60" fmla="*/ 123 w 196"/>
              <a:gd name="T61" fmla="*/ 71 h 114"/>
              <a:gd name="T62" fmla="*/ 115 w 196"/>
              <a:gd name="T63" fmla="*/ 72 h 114"/>
              <a:gd name="T64" fmla="*/ 107 w 196"/>
              <a:gd name="T65" fmla="*/ 75 h 114"/>
              <a:gd name="T66" fmla="*/ 102 w 196"/>
              <a:gd name="T67" fmla="*/ 80 h 114"/>
              <a:gd name="T68" fmla="*/ 104 w 196"/>
              <a:gd name="T69" fmla="*/ 88 h 114"/>
              <a:gd name="T70" fmla="*/ 111 w 196"/>
              <a:gd name="T71" fmla="*/ 92 h 114"/>
              <a:gd name="T72" fmla="*/ 117 w 196"/>
              <a:gd name="T73" fmla="*/ 95 h 114"/>
              <a:gd name="T74" fmla="*/ 117 w 196"/>
              <a:gd name="T75" fmla="*/ 96 h 114"/>
              <a:gd name="T76" fmla="*/ 110 w 196"/>
              <a:gd name="T77" fmla="*/ 99 h 114"/>
              <a:gd name="T78" fmla="*/ 73 w 196"/>
              <a:gd name="T79" fmla="*/ 114 h 114"/>
              <a:gd name="T80" fmla="*/ 39 w 196"/>
              <a:gd name="T81" fmla="*/ 78 h 114"/>
              <a:gd name="T82" fmla="*/ 23 w 196"/>
              <a:gd name="T83" fmla="*/ 61 h 114"/>
              <a:gd name="T84" fmla="*/ 3 w 196"/>
              <a:gd name="T85" fmla="*/ 43 h 114"/>
              <a:gd name="T86" fmla="*/ 60 w 196"/>
              <a:gd name="T87" fmla="*/ 22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96" h="114">
                <a:moveTo>
                  <a:pt x="60" y="22"/>
                </a:moveTo>
                <a:cubicBezTo>
                  <a:pt x="69" y="18"/>
                  <a:pt x="88" y="12"/>
                  <a:pt x="97" y="9"/>
                </a:cubicBezTo>
                <a:cubicBezTo>
                  <a:pt x="104" y="6"/>
                  <a:pt x="120" y="0"/>
                  <a:pt x="122" y="1"/>
                </a:cubicBezTo>
                <a:cubicBezTo>
                  <a:pt x="123" y="1"/>
                  <a:pt x="133" y="10"/>
                  <a:pt x="135" y="14"/>
                </a:cubicBezTo>
                <a:cubicBezTo>
                  <a:pt x="138" y="15"/>
                  <a:pt x="141" y="19"/>
                  <a:pt x="143" y="21"/>
                </a:cubicBezTo>
                <a:cubicBezTo>
                  <a:pt x="144" y="22"/>
                  <a:pt x="146" y="25"/>
                  <a:pt x="147" y="25"/>
                </a:cubicBezTo>
                <a:cubicBezTo>
                  <a:pt x="149" y="26"/>
                  <a:pt x="151" y="27"/>
                  <a:pt x="152" y="27"/>
                </a:cubicBezTo>
                <a:cubicBezTo>
                  <a:pt x="153" y="27"/>
                  <a:pt x="156" y="27"/>
                  <a:pt x="156" y="27"/>
                </a:cubicBezTo>
                <a:cubicBezTo>
                  <a:pt x="158" y="27"/>
                  <a:pt x="160" y="25"/>
                  <a:pt x="161" y="25"/>
                </a:cubicBezTo>
                <a:cubicBezTo>
                  <a:pt x="162" y="24"/>
                  <a:pt x="164" y="22"/>
                  <a:pt x="165" y="21"/>
                </a:cubicBezTo>
                <a:cubicBezTo>
                  <a:pt x="167" y="20"/>
                  <a:pt x="172" y="19"/>
                  <a:pt x="175" y="19"/>
                </a:cubicBezTo>
                <a:cubicBezTo>
                  <a:pt x="177" y="19"/>
                  <a:pt x="181" y="19"/>
                  <a:pt x="183" y="19"/>
                </a:cubicBezTo>
                <a:cubicBezTo>
                  <a:pt x="185" y="20"/>
                  <a:pt x="190" y="22"/>
                  <a:pt x="191" y="23"/>
                </a:cubicBezTo>
                <a:cubicBezTo>
                  <a:pt x="192" y="24"/>
                  <a:pt x="195" y="28"/>
                  <a:pt x="195" y="29"/>
                </a:cubicBezTo>
                <a:cubicBezTo>
                  <a:pt x="196" y="31"/>
                  <a:pt x="195" y="32"/>
                  <a:pt x="194" y="33"/>
                </a:cubicBezTo>
                <a:cubicBezTo>
                  <a:pt x="194" y="35"/>
                  <a:pt x="191" y="38"/>
                  <a:pt x="189" y="39"/>
                </a:cubicBezTo>
                <a:cubicBezTo>
                  <a:pt x="188" y="40"/>
                  <a:pt x="184" y="41"/>
                  <a:pt x="182" y="42"/>
                </a:cubicBezTo>
                <a:cubicBezTo>
                  <a:pt x="180" y="42"/>
                  <a:pt x="178" y="41"/>
                  <a:pt x="176" y="42"/>
                </a:cubicBezTo>
                <a:cubicBezTo>
                  <a:pt x="175" y="42"/>
                  <a:pt x="170" y="43"/>
                  <a:pt x="170" y="44"/>
                </a:cubicBezTo>
                <a:cubicBezTo>
                  <a:pt x="170" y="44"/>
                  <a:pt x="169" y="46"/>
                  <a:pt x="169" y="46"/>
                </a:cubicBezTo>
                <a:cubicBezTo>
                  <a:pt x="170" y="48"/>
                  <a:pt x="171" y="51"/>
                  <a:pt x="172" y="52"/>
                </a:cubicBezTo>
                <a:cubicBezTo>
                  <a:pt x="175" y="56"/>
                  <a:pt x="183" y="62"/>
                  <a:pt x="187" y="66"/>
                </a:cubicBezTo>
                <a:cubicBezTo>
                  <a:pt x="188" y="67"/>
                  <a:pt x="192" y="69"/>
                  <a:pt x="192" y="71"/>
                </a:cubicBezTo>
                <a:cubicBezTo>
                  <a:pt x="191" y="73"/>
                  <a:pt x="184" y="75"/>
                  <a:pt x="181" y="75"/>
                </a:cubicBezTo>
                <a:cubicBezTo>
                  <a:pt x="177" y="77"/>
                  <a:pt x="169" y="80"/>
                  <a:pt x="165" y="81"/>
                </a:cubicBezTo>
                <a:cubicBezTo>
                  <a:pt x="161" y="82"/>
                  <a:pt x="154" y="85"/>
                  <a:pt x="151" y="86"/>
                </a:cubicBezTo>
                <a:cubicBezTo>
                  <a:pt x="149" y="86"/>
                  <a:pt x="146" y="88"/>
                  <a:pt x="145" y="88"/>
                </a:cubicBezTo>
                <a:cubicBezTo>
                  <a:pt x="143" y="88"/>
                  <a:pt x="140" y="86"/>
                  <a:pt x="138" y="85"/>
                </a:cubicBezTo>
                <a:cubicBezTo>
                  <a:pt x="138" y="84"/>
                  <a:pt x="139" y="80"/>
                  <a:pt x="138" y="79"/>
                </a:cubicBezTo>
                <a:cubicBezTo>
                  <a:pt x="138" y="77"/>
                  <a:pt x="133" y="74"/>
                  <a:pt x="131" y="73"/>
                </a:cubicBezTo>
                <a:cubicBezTo>
                  <a:pt x="129" y="72"/>
                  <a:pt x="125" y="71"/>
                  <a:pt x="123" y="71"/>
                </a:cubicBezTo>
                <a:cubicBezTo>
                  <a:pt x="121" y="71"/>
                  <a:pt x="116" y="72"/>
                  <a:pt x="115" y="72"/>
                </a:cubicBezTo>
                <a:cubicBezTo>
                  <a:pt x="112" y="72"/>
                  <a:pt x="109" y="74"/>
                  <a:pt x="107" y="75"/>
                </a:cubicBezTo>
                <a:cubicBezTo>
                  <a:pt x="106" y="76"/>
                  <a:pt x="103" y="78"/>
                  <a:pt x="102" y="80"/>
                </a:cubicBezTo>
                <a:cubicBezTo>
                  <a:pt x="102" y="82"/>
                  <a:pt x="103" y="86"/>
                  <a:pt x="104" y="88"/>
                </a:cubicBezTo>
                <a:cubicBezTo>
                  <a:pt x="105" y="89"/>
                  <a:pt x="109" y="91"/>
                  <a:pt x="111" y="92"/>
                </a:cubicBezTo>
                <a:cubicBezTo>
                  <a:pt x="112" y="93"/>
                  <a:pt x="116" y="95"/>
                  <a:pt x="117" y="95"/>
                </a:cubicBezTo>
                <a:cubicBezTo>
                  <a:pt x="117" y="95"/>
                  <a:pt x="118" y="96"/>
                  <a:pt x="117" y="96"/>
                </a:cubicBezTo>
                <a:cubicBezTo>
                  <a:pt x="117" y="97"/>
                  <a:pt x="112" y="99"/>
                  <a:pt x="110" y="99"/>
                </a:cubicBezTo>
                <a:cubicBezTo>
                  <a:pt x="101" y="102"/>
                  <a:pt x="73" y="114"/>
                  <a:pt x="73" y="114"/>
                </a:cubicBezTo>
                <a:cubicBezTo>
                  <a:pt x="72" y="114"/>
                  <a:pt x="45" y="85"/>
                  <a:pt x="39" y="78"/>
                </a:cubicBezTo>
                <a:cubicBezTo>
                  <a:pt x="34" y="74"/>
                  <a:pt x="27" y="66"/>
                  <a:pt x="23" y="61"/>
                </a:cubicBezTo>
                <a:cubicBezTo>
                  <a:pt x="17" y="55"/>
                  <a:pt x="3" y="43"/>
                  <a:pt x="3" y="43"/>
                </a:cubicBezTo>
                <a:cubicBezTo>
                  <a:pt x="3" y="43"/>
                  <a:pt x="0" y="46"/>
                  <a:pt x="60" y="22"/>
                </a:cubicBezTo>
                <a:close/>
              </a:path>
            </a:pathLst>
          </a:custGeom>
          <a:solidFill>
            <a:srgbClr val="DCDC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DCDCD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4" name="Freeform 76"/>
          <p:cNvSpPr>
            <a:spLocks noChangeArrowheads="1"/>
          </p:cNvSpPr>
          <p:nvPr/>
        </p:nvSpPr>
        <p:spPr bwMode="auto">
          <a:xfrm>
            <a:off x="5875338" y="8748713"/>
            <a:ext cx="180975" cy="128587"/>
          </a:xfrm>
          <a:custGeom>
            <a:avLst/>
            <a:gdLst>
              <a:gd name="T0" fmla="*/ 1 w 114"/>
              <a:gd name="T1" fmla="*/ 10 h 81"/>
              <a:gd name="T2" fmla="*/ 68 w 114"/>
              <a:gd name="T3" fmla="*/ 81 h 81"/>
              <a:gd name="T4" fmla="*/ 114 w 114"/>
              <a:gd name="T5" fmla="*/ 65 h 81"/>
              <a:gd name="T6" fmla="*/ 114 w 114"/>
              <a:gd name="T7" fmla="*/ 52 h 81"/>
              <a:gd name="T8" fmla="*/ 69 w 114"/>
              <a:gd name="T9" fmla="*/ 69 h 81"/>
              <a:gd name="T10" fmla="*/ 0 w 114"/>
              <a:gd name="T11" fmla="*/ 0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14" h="81">
                <a:moveTo>
                  <a:pt x="1" y="10"/>
                </a:moveTo>
                <a:lnTo>
                  <a:pt x="68" y="81"/>
                </a:lnTo>
                <a:lnTo>
                  <a:pt x="114" y="65"/>
                </a:lnTo>
                <a:lnTo>
                  <a:pt x="114" y="52"/>
                </a:lnTo>
                <a:lnTo>
                  <a:pt x="69" y="69"/>
                </a:lnTo>
                <a:lnTo>
                  <a:pt x="0" y="0"/>
                </a:ln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5" name="Freeform 77"/>
          <p:cNvSpPr>
            <a:spLocks noChangeArrowheads="1"/>
          </p:cNvSpPr>
          <p:nvPr/>
        </p:nvSpPr>
        <p:spPr bwMode="auto">
          <a:xfrm>
            <a:off x="6030913" y="8789988"/>
            <a:ext cx="142875" cy="46037"/>
          </a:xfrm>
          <a:custGeom>
            <a:avLst/>
            <a:gdLst>
              <a:gd name="T0" fmla="*/ 3 w 90"/>
              <a:gd name="T1" fmla="*/ 18 h 29"/>
              <a:gd name="T2" fmla="*/ 7 w 90"/>
              <a:gd name="T3" fmla="*/ 14 h 29"/>
              <a:gd name="T4" fmla="*/ 12 w 90"/>
              <a:gd name="T5" fmla="*/ 13 h 29"/>
              <a:gd name="T6" fmla="*/ 19 w 90"/>
              <a:gd name="T7" fmla="*/ 12 h 29"/>
              <a:gd name="T8" fmla="*/ 24 w 90"/>
              <a:gd name="T9" fmla="*/ 13 h 29"/>
              <a:gd name="T10" fmla="*/ 29 w 90"/>
              <a:gd name="T11" fmla="*/ 15 h 29"/>
              <a:gd name="T12" fmla="*/ 33 w 90"/>
              <a:gd name="T13" fmla="*/ 17 h 29"/>
              <a:gd name="T14" fmla="*/ 35 w 90"/>
              <a:gd name="T15" fmla="*/ 19 h 29"/>
              <a:gd name="T16" fmla="*/ 35 w 90"/>
              <a:gd name="T17" fmla="*/ 21 h 29"/>
              <a:gd name="T18" fmla="*/ 36 w 90"/>
              <a:gd name="T19" fmla="*/ 24 h 29"/>
              <a:gd name="T20" fmla="*/ 37 w 90"/>
              <a:gd name="T21" fmla="*/ 26 h 29"/>
              <a:gd name="T22" fmla="*/ 38 w 90"/>
              <a:gd name="T23" fmla="*/ 27 h 29"/>
              <a:gd name="T24" fmla="*/ 42 w 90"/>
              <a:gd name="T25" fmla="*/ 29 h 29"/>
              <a:gd name="T26" fmla="*/ 45 w 90"/>
              <a:gd name="T27" fmla="*/ 29 h 29"/>
              <a:gd name="T28" fmla="*/ 49 w 90"/>
              <a:gd name="T29" fmla="*/ 28 h 29"/>
              <a:gd name="T30" fmla="*/ 67 w 90"/>
              <a:gd name="T31" fmla="*/ 22 h 29"/>
              <a:gd name="T32" fmla="*/ 83 w 90"/>
              <a:gd name="T33" fmla="*/ 16 h 29"/>
              <a:gd name="T34" fmla="*/ 90 w 90"/>
              <a:gd name="T35" fmla="*/ 13 h 29"/>
              <a:gd name="T36" fmla="*/ 90 w 90"/>
              <a:gd name="T37" fmla="*/ 1 h 29"/>
              <a:gd name="T38" fmla="*/ 84 w 90"/>
              <a:gd name="T39" fmla="*/ 3 h 29"/>
              <a:gd name="T40" fmla="*/ 68 w 90"/>
              <a:gd name="T41" fmla="*/ 8 h 29"/>
              <a:gd name="T42" fmla="*/ 55 w 90"/>
              <a:gd name="T43" fmla="*/ 13 h 29"/>
              <a:gd name="T44" fmla="*/ 45 w 90"/>
              <a:gd name="T45" fmla="*/ 16 h 29"/>
              <a:gd name="T46" fmla="*/ 41 w 90"/>
              <a:gd name="T47" fmla="*/ 16 h 29"/>
              <a:gd name="T48" fmla="*/ 36 w 90"/>
              <a:gd name="T49" fmla="*/ 14 h 29"/>
              <a:gd name="T50" fmla="*/ 36 w 90"/>
              <a:gd name="T51" fmla="*/ 10 h 29"/>
              <a:gd name="T52" fmla="*/ 36 w 90"/>
              <a:gd name="T53" fmla="*/ 8 h 29"/>
              <a:gd name="T54" fmla="*/ 34 w 90"/>
              <a:gd name="T55" fmla="*/ 6 h 29"/>
              <a:gd name="T56" fmla="*/ 31 w 90"/>
              <a:gd name="T57" fmla="*/ 3 h 29"/>
              <a:gd name="T58" fmla="*/ 28 w 90"/>
              <a:gd name="T59" fmla="*/ 1 h 29"/>
              <a:gd name="T60" fmla="*/ 20 w 90"/>
              <a:gd name="T61" fmla="*/ 0 h 29"/>
              <a:gd name="T62" fmla="*/ 14 w 90"/>
              <a:gd name="T63" fmla="*/ 1 h 29"/>
              <a:gd name="T64" fmla="*/ 8 w 90"/>
              <a:gd name="T65" fmla="*/ 3 h 29"/>
              <a:gd name="T66" fmla="*/ 4 w 90"/>
              <a:gd name="T67" fmla="*/ 5 h 29"/>
              <a:gd name="T68" fmla="*/ 0 w 90"/>
              <a:gd name="T69" fmla="*/ 8 h 29"/>
              <a:gd name="T70" fmla="*/ 0 w 90"/>
              <a:gd name="T71" fmla="*/ 11 h 29"/>
              <a:gd name="T72" fmla="*/ 0 w 90"/>
              <a:gd name="T73" fmla="*/ 14 h 29"/>
              <a:gd name="T74" fmla="*/ 2 w 90"/>
              <a:gd name="T75" fmla="*/ 16 h 29"/>
              <a:gd name="T76" fmla="*/ 3 w 90"/>
              <a:gd name="T77" fmla="*/ 18 h 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</a:cxnLst>
            <a:rect l="0" t="0" r="r" b="b"/>
            <a:pathLst>
              <a:path w="90" h="29">
                <a:moveTo>
                  <a:pt x="3" y="18"/>
                </a:moveTo>
                <a:cubicBezTo>
                  <a:pt x="5" y="18"/>
                  <a:pt x="6" y="15"/>
                  <a:pt x="7" y="14"/>
                </a:cubicBezTo>
                <a:cubicBezTo>
                  <a:pt x="8" y="14"/>
                  <a:pt x="10" y="13"/>
                  <a:pt x="12" y="13"/>
                </a:cubicBezTo>
                <a:cubicBezTo>
                  <a:pt x="13" y="13"/>
                  <a:pt x="17" y="12"/>
                  <a:pt x="19" y="12"/>
                </a:cubicBezTo>
                <a:cubicBezTo>
                  <a:pt x="20" y="12"/>
                  <a:pt x="23" y="13"/>
                  <a:pt x="24" y="13"/>
                </a:cubicBezTo>
                <a:cubicBezTo>
                  <a:pt x="26" y="13"/>
                  <a:pt x="28" y="14"/>
                  <a:pt x="29" y="15"/>
                </a:cubicBezTo>
                <a:cubicBezTo>
                  <a:pt x="30" y="15"/>
                  <a:pt x="32" y="16"/>
                  <a:pt x="33" y="17"/>
                </a:cubicBezTo>
                <a:cubicBezTo>
                  <a:pt x="33" y="17"/>
                  <a:pt x="35" y="18"/>
                  <a:pt x="35" y="19"/>
                </a:cubicBezTo>
                <a:cubicBezTo>
                  <a:pt x="35" y="19"/>
                  <a:pt x="35" y="21"/>
                  <a:pt x="35" y="21"/>
                </a:cubicBezTo>
                <a:cubicBezTo>
                  <a:pt x="35" y="22"/>
                  <a:pt x="36" y="24"/>
                  <a:pt x="36" y="24"/>
                </a:cubicBezTo>
                <a:cubicBezTo>
                  <a:pt x="36" y="25"/>
                  <a:pt x="36" y="25"/>
                  <a:pt x="37" y="26"/>
                </a:cubicBezTo>
                <a:cubicBezTo>
                  <a:pt x="37" y="26"/>
                  <a:pt x="38" y="27"/>
                  <a:pt x="38" y="27"/>
                </a:cubicBezTo>
                <a:cubicBezTo>
                  <a:pt x="39" y="28"/>
                  <a:pt x="41" y="29"/>
                  <a:pt x="42" y="29"/>
                </a:cubicBezTo>
                <a:cubicBezTo>
                  <a:pt x="43" y="29"/>
                  <a:pt x="44" y="29"/>
                  <a:pt x="45" y="29"/>
                </a:cubicBezTo>
                <a:cubicBezTo>
                  <a:pt x="46" y="29"/>
                  <a:pt x="48" y="28"/>
                  <a:pt x="49" y="28"/>
                </a:cubicBezTo>
                <a:cubicBezTo>
                  <a:pt x="53" y="27"/>
                  <a:pt x="62" y="23"/>
                  <a:pt x="67" y="22"/>
                </a:cubicBezTo>
                <a:cubicBezTo>
                  <a:pt x="70" y="21"/>
                  <a:pt x="79" y="17"/>
                  <a:pt x="83" y="16"/>
                </a:cubicBezTo>
                <a:cubicBezTo>
                  <a:pt x="85" y="15"/>
                  <a:pt x="90" y="13"/>
                  <a:pt x="90" y="13"/>
                </a:cubicBezTo>
                <a:cubicBezTo>
                  <a:pt x="90" y="12"/>
                  <a:pt x="90" y="3"/>
                  <a:pt x="90" y="1"/>
                </a:cubicBezTo>
                <a:cubicBezTo>
                  <a:pt x="90" y="1"/>
                  <a:pt x="86" y="3"/>
                  <a:pt x="84" y="3"/>
                </a:cubicBezTo>
                <a:cubicBezTo>
                  <a:pt x="81" y="4"/>
                  <a:pt x="71" y="8"/>
                  <a:pt x="68" y="8"/>
                </a:cubicBezTo>
                <a:cubicBezTo>
                  <a:pt x="65" y="10"/>
                  <a:pt x="58" y="12"/>
                  <a:pt x="55" y="13"/>
                </a:cubicBezTo>
                <a:cubicBezTo>
                  <a:pt x="53" y="14"/>
                  <a:pt x="47" y="16"/>
                  <a:pt x="45" y="16"/>
                </a:cubicBezTo>
                <a:cubicBezTo>
                  <a:pt x="44" y="16"/>
                  <a:pt x="41" y="17"/>
                  <a:pt x="41" y="16"/>
                </a:cubicBezTo>
                <a:cubicBezTo>
                  <a:pt x="40" y="16"/>
                  <a:pt x="36" y="14"/>
                  <a:pt x="36" y="14"/>
                </a:cubicBezTo>
                <a:cubicBezTo>
                  <a:pt x="36" y="13"/>
                  <a:pt x="36" y="11"/>
                  <a:pt x="36" y="10"/>
                </a:cubicBezTo>
                <a:cubicBezTo>
                  <a:pt x="36" y="9"/>
                  <a:pt x="36" y="8"/>
                  <a:pt x="36" y="8"/>
                </a:cubicBezTo>
                <a:cubicBezTo>
                  <a:pt x="36" y="7"/>
                  <a:pt x="35" y="6"/>
                  <a:pt x="34" y="6"/>
                </a:cubicBezTo>
                <a:cubicBezTo>
                  <a:pt x="33" y="5"/>
                  <a:pt x="32" y="3"/>
                  <a:pt x="31" y="3"/>
                </a:cubicBezTo>
                <a:cubicBezTo>
                  <a:pt x="31" y="3"/>
                  <a:pt x="29" y="2"/>
                  <a:pt x="28" y="1"/>
                </a:cubicBezTo>
                <a:cubicBezTo>
                  <a:pt x="26" y="1"/>
                  <a:pt x="23" y="0"/>
                  <a:pt x="20" y="0"/>
                </a:cubicBezTo>
                <a:cubicBezTo>
                  <a:pt x="19" y="0"/>
                  <a:pt x="15" y="1"/>
                  <a:pt x="14" y="1"/>
                </a:cubicBezTo>
                <a:cubicBezTo>
                  <a:pt x="12" y="1"/>
                  <a:pt x="10" y="2"/>
                  <a:pt x="8" y="3"/>
                </a:cubicBezTo>
                <a:cubicBezTo>
                  <a:pt x="7" y="3"/>
                  <a:pt x="5" y="4"/>
                  <a:pt x="4" y="5"/>
                </a:cubicBezTo>
                <a:cubicBezTo>
                  <a:pt x="3" y="6"/>
                  <a:pt x="1" y="8"/>
                  <a:pt x="0" y="8"/>
                </a:cubicBezTo>
                <a:cubicBezTo>
                  <a:pt x="0" y="9"/>
                  <a:pt x="0" y="11"/>
                  <a:pt x="0" y="11"/>
                </a:cubicBezTo>
                <a:cubicBezTo>
                  <a:pt x="0" y="12"/>
                  <a:pt x="0" y="13"/>
                  <a:pt x="0" y="14"/>
                </a:cubicBezTo>
                <a:cubicBezTo>
                  <a:pt x="1" y="15"/>
                  <a:pt x="1" y="16"/>
                  <a:pt x="2" y="16"/>
                </a:cubicBezTo>
                <a:cubicBezTo>
                  <a:pt x="2" y="16"/>
                  <a:pt x="3" y="18"/>
                  <a:pt x="3" y="18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6" name="Freeform 78"/>
          <p:cNvSpPr>
            <a:spLocks noChangeArrowheads="1"/>
          </p:cNvSpPr>
          <p:nvPr/>
        </p:nvSpPr>
        <p:spPr bwMode="auto">
          <a:xfrm>
            <a:off x="6134100" y="8726488"/>
            <a:ext cx="44450" cy="31750"/>
          </a:xfrm>
          <a:custGeom>
            <a:avLst/>
            <a:gdLst>
              <a:gd name="T0" fmla="*/ 28 w 28"/>
              <a:gd name="T1" fmla="*/ 0 h 20"/>
              <a:gd name="T2" fmla="*/ 28 w 28"/>
              <a:gd name="T3" fmla="*/ 6 h 20"/>
              <a:gd name="T4" fmla="*/ 28 w 28"/>
              <a:gd name="T5" fmla="*/ 12 h 20"/>
              <a:gd name="T6" fmla="*/ 27 w 28"/>
              <a:gd name="T7" fmla="*/ 14 h 20"/>
              <a:gd name="T8" fmla="*/ 26 w 28"/>
              <a:gd name="T9" fmla="*/ 15 h 20"/>
              <a:gd name="T10" fmla="*/ 25 w 28"/>
              <a:gd name="T11" fmla="*/ 17 h 20"/>
              <a:gd name="T12" fmla="*/ 23 w 28"/>
              <a:gd name="T13" fmla="*/ 18 h 20"/>
              <a:gd name="T14" fmla="*/ 20 w 28"/>
              <a:gd name="T15" fmla="*/ 19 h 20"/>
              <a:gd name="T16" fmla="*/ 18 w 28"/>
              <a:gd name="T17" fmla="*/ 20 h 20"/>
              <a:gd name="T18" fmla="*/ 14 w 28"/>
              <a:gd name="T19" fmla="*/ 20 h 20"/>
              <a:gd name="T20" fmla="*/ 11 w 28"/>
              <a:gd name="T21" fmla="*/ 20 h 20"/>
              <a:gd name="T22" fmla="*/ 9 w 28"/>
              <a:gd name="T23" fmla="*/ 20 h 20"/>
              <a:gd name="T24" fmla="*/ 7 w 28"/>
              <a:gd name="T25" fmla="*/ 20 h 20"/>
              <a:gd name="T26" fmla="*/ 5 w 28"/>
              <a:gd name="T27" fmla="*/ 20 h 20"/>
              <a:gd name="T28" fmla="*/ 4 w 28"/>
              <a:gd name="T29" fmla="*/ 20 h 20"/>
              <a:gd name="T30" fmla="*/ 0 w 28"/>
              <a:gd name="T31" fmla="*/ 16 h 20"/>
              <a:gd name="T32" fmla="*/ 1 w 28"/>
              <a:gd name="T33" fmla="*/ 13 h 20"/>
              <a:gd name="T34" fmla="*/ 3 w 28"/>
              <a:gd name="T35" fmla="*/ 12 h 20"/>
              <a:gd name="T36" fmla="*/ 4 w 28"/>
              <a:gd name="T37" fmla="*/ 11 h 20"/>
              <a:gd name="T38" fmla="*/ 10 w 28"/>
              <a:gd name="T39" fmla="*/ 11 h 20"/>
              <a:gd name="T40" fmla="*/ 15 w 28"/>
              <a:gd name="T41" fmla="*/ 11 h 20"/>
              <a:gd name="T42" fmla="*/ 20 w 28"/>
              <a:gd name="T43" fmla="*/ 10 h 20"/>
              <a:gd name="T44" fmla="*/ 23 w 28"/>
              <a:gd name="T45" fmla="*/ 8 h 20"/>
              <a:gd name="T46" fmla="*/ 25 w 28"/>
              <a:gd name="T47" fmla="*/ 5 h 20"/>
              <a:gd name="T48" fmla="*/ 27 w 28"/>
              <a:gd name="T49" fmla="*/ 2 h 20"/>
              <a:gd name="T50" fmla="*/ 28 w 28"/>
              <a:gd name="T51" fmla="*/ 0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8" h="20">
                <a:moveTo>
                  <a:pt x="28" y="0"/>
                </a:moveTo>
                <a:cubicBezTo>
                  <a:pt x="28" y="0"/>
                  <a:pt x="28" y="4"/>
                  <a:pt x="28" y="6"/>
                </a:cubicBezTo>
                <a:cubicBezTo>
                  <a:pt x="28" y="7"/>
                  <a:pt x="28" y="11"/>
                  <a:pt x="28" y="12"/>
                </a:cubicBezTo>
                <a:cubicBezTo>
                  <a:pt x="28" y="12"/>
                  <a:pt x="27" y="14"/>
                  <a:pt x="27" y="14"/>
                </a:cubicBezTo>
                <a:cubicBezTo>
                  <a:pt x="27" y="14"/>
                  <a:pt x="26" y="14"/>
                  <a:pt x="26" y="15"/>
                </a:cubicBezTo>
                <a:cubicBezTo>
                  <a:pt x="26" y="15"/>
                  <a:pt x="25" y="17"/>
                  <a:pt x="25" y="17"/>
                </a:cubicBezTo>
                <a:cubicBezTo>
                  <a:pt x="24" y="17"/>
                  <a:pt x="23" y="18"/>
                  <a:pt x="23" y="18"/>
                </a:cubicBezTo>
                <a:cubicBezTo>
                  <a:pt x="22" y="19"/>
                  <a:pt x="20" y="19"/>
                  <a:pt x="20" y="19"/>
                </a:cubicBezTo>
                <a:cubicBezTo>
                  <a:pt x="19" y="19"/>
                  <a:pt x="18" y="20"/>
                  <a:pt x="18" y="20"/>
                </a:cubicBezTo>
                <a:cubicBezTo>
                  <a:pt x="17" y="20"/>
                  <a:pt x="15" y="20"/>
                  <a:pt x="14" y="20"/>
                </a:cubicBezTo>
                <a:cubicBezTo>
                  <a:pt x="14" y="20"/>
                  <a:pt x="12" y="20"/>
                  <a:pt x="11" y="20"/>
                </a:cubicBezTo>
                <a:cubicBezTo>
                  <a:pt x="11" y="20"/>
                  <a:pt x="10" y="20"/>
                  <a:pt x="9" y="20"/>
                </a:cubicBezTo>
                <a:cubicBezTo>
                  <a:pt x="9" y="20"/>
                  <a:pt x="8" y="20"/>
                  <a:pt x="7" y="20"/>
                </a:cubicBezTo>
                <a:cubicBezTo>
                  <a:pt x="7" y="20"/>
                  <a:pt x="5" y="20"/>
                  <a:pt x="5" y="20"/>
                </a:cubicBezTo>
                <a:cubicBezTo>
                  <a:pt x="5" y="20"/>
                  <a:pt x="4" y="20"/>
                  <a:pt x="4" y="20"/>
                </a:cubicBezTo>
                <a:cubicBezTo>
                  <a:pt x="3" y="18"/>
                  <a:pt x="1" y="18"/>
                  <a:pt x="0" y="16"/>
                </a:cubicBezTo>
                <a:cubicBezTo>
                  <a:pt x="0" y="16"/>
                  <a:pt x="1" y="14"/>
                  <a:pt x="1" y="13"/>
                </a:cubicBezTo>
                <a:cubicBezTo>
                  <a:pt x="2" y="12"/>
                  <a:pt x="2" y="12"/>
                  <a:pt x="3" y="12"/>
                </a:cubicBezTo>
                <a:cubicBezTo>
                  <a:pt x="3" y="12"/>
                  <a:pt x="3" y="11"/>
                  <a:pt x="4" y="11"/>
                </a:cubicBezTo>
                <a:cubicBezTo>
                  <a:pt x="5" y="11"/>
                  <a:pt x="9" y="11"/>
                  <a:pt x="10" y="11"/>
                </a:cubicBezTo>
                <a:cubicBezTo>
                  <a:pt x="11" y="11"/>
                  <a:pt x="13" y="12"/>
                  <a:pt x="15" y="11"/>
                </a:cubicBezTo>
                <a:cubicBezTo>
                  <a:pt x="16" y="11"/>
                  <a:pt x="18" y="10"/>
                  <a:pt x="20" y="10"/>
                </a:cubicBezTo>
                <a:cubicBezTo>
                  <a:pt x="20" y="9"/>
                  <a:pt x="22" y="8"/>
                  <a:pt x="23" y="8"/>
                </a:cubicBezTo>
                <a:cubicBezTo>
                  <a:pt x="23" y="7"/>
                  <a:pt x="24" y="6"/>
                  <a:pt x="25" y="5"/>
                </a:cubicBezTo>
                <a:cubicBezTo>
                  <a:pt x="25" y="4"/>
                  <a:pt x="27" y="3"/>
                  <a:pt x="27" y="2"/>
                </a:cubicBezTo>
                <a:cubicBezTo>
                  <a:pt x="27" y="2"/>
                  <a:pt x="28" y="0"/>
                  <a:pt x="28" y="0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7" name="Freeform 79"/>
          <p:cNvSpPr>
            <a:spLocks noChangeArrowheads="1"/>
          </p:cNvSpPr>
          <p:nvPr/>
        </p:nvSpPr>
        <p:spPr bwMode="auto">
          <a:xfrm>
            <a:off x="5867400" y="8680450"/>
            <a:ext cx="312738" cy="177800"/>
          </a:xfrm>
          <a:custGeom>
            <a:avLst/>
            <a:gdLst>
              <a:gd name="T0" fmla="*/ 61 w 197"/>
              <a:gd name="T1" fmla="*/ 22 h 112"/>
              <a:gd name="T2" fmla="*/ 95 w 197"/>
              <a:gd name="T3" fmla="*/ 9 h 112"/>
              <a:gd name="T4" fmla="*/ 123 w 197"/>
              <a:gd name="T5" fmla="*/ 1 h 112"/>
              <a:gd name="T6" fmla="*/ 136 w 197"/>
              <a:gd name="T7" fmla="*/ 14 h 112"/>
              <a:gd name="T8" fmla="*/ 144 w 197"/>
              <a:gd name="T9" fmla="*/ 21 h 112"/>
              <a:gd name="T10" fmla="*/ 148 w 197"/>
              <a:gd name="T11" fmla="*/ 25 h 112"/>
              <a:gd name="T12" fmla="*/ 153 w 197"/>
              <a:gd name="T13" fmla="*/ 27 h 112"/>
              <a:gd name="T14" fmla="*/ 157 w 197"/>
              <a:gd name="T15" fmla="*/ 27 h 112"/>
              <a:gd name="T16" fmla="*/ 162 w 197"/>
              <a:gd name="T17" fmla="*/ 25 h 112"/>
              <a:gd name="T18" fmla="*/ 166 w 197"/>
              <a:gd name="T19" fmla="*/ 21 h 112"/>
              <a:gd name="T20" fmla="*/ 176 w 197"/>
              <a:gd name="T21" fmla="*/ 20 h 112"/>
              <a:gd name="T22" fmla="*/ 184 w 197"/>
              <a:gd name="T23" fmla="*/ 20 h 112"/>
              <a:gd name="T24" fmla="*/ 192 w 197"/>
              <a:gd name="T25" fmla="*/ 23 h 112"/>
              <a:gd name="T26" fmla="*/ 196 w 197"/>
              <a:gd name="T27" fmla="*/ 30 h 112"/>
              <a:gd name="T28" fmla="*/ 195 w 197"/>
              <a:gd name="T29" fmla="*/ 33 h 112"/>
              <a:gd name="T30" fmla="*/ 190 w 197"/>
              <a:gd name="T31" fmla="*/ 39 h 112"/>
              <a:gd name="T32" fmla="*/ 183 w 197"/>
              <a:gd name="T33" fmla="*/ 42 h 112"/>
              <a:gd name="T34" fmla="*/ 177 w 197"/>
              <a:gd name="T35" fmla="*/ 42 h 112"/>
              <a:gd name="T36" fmla="*/ 171 w 197"/>
              <a:gd name="T37" fmla="*/ 43 h 112"/>
              <a:gd name="T38" fmla="*/ 170 w 197"/>
              <a:gd name="T39" fmla="*/ 46 h 112"/>
              <a:gd name="T40" fmla="*/ 173 w 197"/>
              <a:gd name="T41" fmla="*/ 52 h 112"/>
              <a:gd name="T42" fmla="*/ 188 w 197"/>
              <a:gd name="T43" fmla="*/ 65 h 112"/>
              <a:gd name="T44" fmla="*/ 193 w 197"/>
              <a:gd name="T45" fmla="*/ 70 h 112"/>
              <a:gd name="T46" fmla="*/ 182 w 197"/>
              <a:gd name="T47" fmla="*/ 75 h 112"/>
              <a:gd name="T48" fmla="*/ 166 w 197"/>
              <a:gd name="T49" fmla="*/ 80 h 112"/>
              <a:gd name="T50" fmla="*/ 152 w 197"/>
              <a:gd name="T51" fmla="*/ 85 h 112"/>
              <a:gd name="T52" fmla="*/ 146 w 197"/>
              <a:gd name="T53" fmla="*/ 87 h 112"/>
              <a:gd name="T54" fmla="*/ 139 w 197"/>
              <a:gd name="T55" fmla="*/ 84 h 112"/>
              <a:gd name="T56" fmla="*/ 139 w 197"/>
              <a:gd name="T57" fmla="*/ 78 h 112"/>
              <a:gd name="T58" fmla="*/ 132 w 197"/>
              <a:gd name="T59" fmla="*/ 72 h 112"/>
              <a:gd name="T60" fmla="*/ 124 w 197"/>
              <a:gd name="T61" fmla="*/ 70 h 112"/>
              <a:gd name="T62" fmla="*/ 116 w 197"/>
              <a:gd name="T63" fmla="*/ 72 h 112"/>
              <a:gd name="T64" fmla="*/ 108 w 197"/>
              <a:gd name="T65" fmla="*/ 75 h 112"/>
              <a:gd name="T66" fmla="*/ 103 w 197"/>
              <a:gd name="T67" fmla="*/ 79 h 112"/>
              <a:gd name="T68" fmla="*/ 105 w 197"/>
              <a:gd name="T69" fmla="*/ 87 h 112"/>
              <a:gd name="T70" fmla="*/ 112 w 197"/>
              <a:gd name="T71" fmla="*/ 91 h 112"/>
              <a:gd name="T72" fmla="*/ 118 w 197"/>
              <a:gd name="T73" fmla="*/ 94 h 112"/>
              <a:gd name="T74" fmla="*/ 118 w 197"/>
              <a:gd name="T75" fmla="*/ 96 h 112"/>
              <a:gd name="T76" fmla="*/ 111 w 197"/>
              <a:gd name="T77" fmla="*/ 98 h 112"/>
              <a:gd name="T78" fmla="*/ 74 w 197"/>
              <a:gd name="T79" fmla="*/ 112 h 112"/>
              <a:gd name="T80" fmla="*/ 39 w 197"/>
              <a:gd name="T81" fmla="*/ 77 h 112"/>
              <a:gd name="T82" fmla="*/ 23 w 197"/>
              <a:gd name="T83" fmla="*/ 61 h 112"/>
              <a:gd name="T84" fmla="*/ 4 w 197"/>
              <a:gd name="T85" fmla="*/ 43 h 112"/>
              <a:gd name="T86" fmla="*/ 61 w 197"/>
              <a:gd name="T87" fmla="*/ 22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97" h="112">
                <a:moveTo>
                  <a:pt x="61" y="22"/>
                </a:moveTo>
                <a:cubicBezTo>
                  <a:pt x="69" y="18"/>
                  <a:pt x="86" y="12"/>
                  <a:pt x="95" y="9"/>
                </a:cubicBezTo>
                <a:cubicBezTo>
                  <a:pt x="101" y="7"/>
                  <a:pt x="121" y="0"/>
                  <a:pt x="123" y="1"/>
                </a:cubicBezTo>
                <a:cubicBezTo>
                  <a:pt x="124" y="1"/>
                  <a:pt x="134" y="11"/>
                  <a:pt x="136" y="14"/>
                </a:cubicBezTo>
                <a:cubicBezTo>
                  <a:pt x="139" y="16"/>
                  <a:pt x="142" y="20"/>
                  <a:pt x="144" y="21"/>
                </a:cubicBezTo>
                <a:cubicBezTo>
                  <a:pt x="145" y="22"/>
                  <a:pt x="147" y="25"/>
                  <a:pt x="148" y="25"/>
                </a:cubicBezTo>
                <a:cubicBezTo>
                  <a:pt x="150" y="26"/>
                  <a:pt x="152" y="26"/>
                  <a:pt x="153" y="27"/>
                </a:cubicBezTo>
                <a:cubicBezTo>
                  <a:pt x="154" y="27"/>
                  <a:pt x="157" y="27"/>
                  <a:pt x="157" y="27"/>
                </a:cubicBezTo>
                <a:cubicBezTo>
                  <a:pt x="159" y="27"/>
                  <a:pt x="161" y="25"/>
                  <a:pt x="162" y="25"/>
                </a:cubicBezTo>
                <a:cubicBezTo>
                  <a:pt x="163" y="24"/>
                  <a:pt x="165" y="22"/>
                  <a:pt x="166" y="21"/>
                </a:cubicBezTo>
                <a:cubicBezTo>
                  <a:pt x="168" y="20"/>
                  <a:pt x="173" y="20"/>
                  <a:pt x="176" y="20"/>
                </a:cubicBezTo>
                <a:cubicBezTo>
                  <a:pt x="178" y="19"/>
                  <a:pt x="182" y="20"/>
                  <a:pt x="184" y="20"/>
                </a:cubicBezTo>
                <a:cubicBezTo>
                  <a:pt x="186" y="20"/>
                  <a:pt x="191" y="22"/>
                  <a:pt x="192" y="23"/>
                </a:cubicBezTo>
                <a:cubicBezTo>
                  <a:pt x="193" y="23"/>
                  <a:pt x="196" y="28"/>
                  <a:pt x="196" y="30"/>
                </a:cubicBezTo>
                <a:cubicBezTo>
                  <a:pt x="197" y="31"/>
                  <a:pt x="196" y="31"/>
                  <a:pt x="195" y="33"/>
                </a:cubicBezTo>
                <a:cubicBezTo>
                  <a:pt x="195" y="35"/>
                  <a:pt x="192" y="38"/>
                  <a:pt x="190" y="39"/>
                </a:cubicBezTo>
                <a:cubicBezTo>
                  <a:pt x="189" y="40"/>
                  <a:pt x="185" y="41"/>
                  <a:pt x="183" y="42"/>
                </a:cubicBezTo>
                <a:cubicBezTo>
                  <a:pt x="181" y="42"/>
                  <a:pt x="179" y="41"/>
                  <a:pt x="177" y="42"/>
                </a:cubicBezTo>
                <a:cubicBezTo>
                  <a:pt x="176" y="42"/>
                  <a:pt x="171" y="43"/>
                  <a:pt x="171" y="43"/>
                </a:cubicBezTo>
                <a:cubicBezTo>
                  <a:pt x="171" y="44"/>
                  <a:pt x="170" y="46"/>
                  <a:pt x="170" y="46"/>
                </a:cubicBezTo>
                <a:cubicBezTo>
                  <a:pt x="171" y="48"/>
                  <a:pt x="172" y="51"/>
                  <a:pt x="173" y="52"/>
                </a:cubicBezTo>
                <a:cubicBezTo>
                  <a:pt x="176" y="56"/>
                  <a:pt x="184" y="62"/>
                  <a:pt x="188" y="65"/>
                </a:cubicBezTo>
                <a:cubicBezTo>
                  <a:pt x="189" y="67"/>
                  <a:pt x="193" y="69"/>
                  <a:pt x="193" y="70"/>
                </a:cubicBezTo>
                <a:cubicBezTo>
                  <a:pt x="192" y="73"/>
                  <a:pt x="185" y="74"/>
                  <a:pt x="182" y="75"/>
                </a:cubicBezTo>
                <a:cubicBezTo>
                  <a:pt x="178" y="76"/>
                  <a:pt x="170" y="79"/>
                  <a:pt x="166" y="80"/>
                </a:cubicBezTo>
                <a:cubicBezTo>
                  <a:pt x="162" y="81"/>
                  <a:pt x="155" y="84"/>
                  <a:pt x="152" y="85"/>
                </a:cubicBezTo>
                <a:cubicBezTo>
                  <a:pt x="150" y="85"/>
                  <a:pt x="147" y="87"/>
                  <a:pt x="146" y="87"/>
                </a:cubicBezTo>
                <a:cubicBezTo>
                  <a:pt x="144" y="87"/>
                  <a:pt x="141" y="85"/>
                  <a:pt x="139" y="84"/>
                </a:cubicBezTo>
                <a:cubicBezTo>
                  <a:pt x="139" y="83"/>
                  <a:pt x="140" y="79"/>
                  <a:pt x="139" y="78"/>
                </a:cubicBezTo>
                <a:cubicBezTo>
                  <a:pt x="139" y="76"/>
                  <a:pt x="134" y="73"/>
                  <a:pt x="132" y="72"/>
                </a:cubicBezTo>
                <a:cubicBezTo>
                  <a:pt x="130" y="72"/>
                  <a:pt x="126" y="70"/>
                  <a:pt x="124" y="70"/>
                </a:cubicBezTo>
                <a:cubicBezTo>
                  <a:pt x="122" y="70"/>
                  <a:pt x="117" y="71"/>
                  <a:pt x="116" y="72"/>
                </a:cubicBezTo>
                <a:cubicBezTo>
                  <a:pt x="113" y="72"/>
                  <a:pt x="110" y="74"/>
                  <a:pt x="108" y="75"/>
                </a:cubicBezTo>
                <a:cubicBezTo>
                  <a:pt x="107" y="75"/>
                  <a:pt x="104" y="78"/>
                  <a:pt x="103" y="79"/>
                </a:cubicBezTo>
                <a:cubicBezTo>
                  <a:pt x="103" y="81"/>
                  <a:pt x="104" y="85"/>
                  <a:pt x="105" y="87"/>
                </a:cubicBezTo>
                <a:cubicBezTo>
                  <a:pt x="106" y="88"/>
                  <a:pt x="110" y="90"/>
                  <a:pt x="112" y="91"/>
                </a:cubicBezTo>
                <a:cubicBezTo>
                  <a:pt x="113" y="92"/>
                  <a:pt x="117" y="94"/>
                  <a:pt x="118" y="94"/>
                </a:cubicBezTo>
                <a:cubicBezTo>
                  <a:pt x="118" y="94"/>
                  <a:pt x="119" y="95"/>
                  <a:pt x="118" y="96"/>
                </a:cubicBezTo>
                <a:cubicBezTo>
                  <a:pt x="118" y="96"/>
                  <a:pt x="113" y="98"/>
                  <a:pt x="111" y="98"/>
                </a:cubicBezTo>
                <a:cubicBezTo>
                  <a:pt x="102" y="101"/>
                  <a:pt x="74" y="112"/>
                  <a:pt x="74" y="112"/>
                </a:cubicBezTo>
                <a:cubicBezTo>
                  <a:pt x="73" y="112"/>
                  <a:pt x="45" y="84"/>
                  <a:pt x="39" y="77"/>
                </a:cubicBezTo>
                <a:cubicBezTo>
                  <a:pt x="35" y="73"/>
                  <a:pt x="27" y="65"/>
                  <a:pt x="23" y="61"/>
                </a:cubicBezTo>
                <a:cubicBezTo>
                  <a:pt x="17" y="55"/>
                  <a:pt x="4" y="42"/>
                  <a:pt x="4" y="43"/>
                </a:cubicBezTo>
                <a:cubicBezTo>
                  <a:pt x="4" y="43"/>
                  <a:pt x="0" y="44"/>
                  <a:pt x="61" y="22"/>
                </a:cubicBezTo>
                <a:close/>
              </a:path>
            </a:pathLst>
          </a:custGeom>
          <a:solidFill>
            <a:srgbClr val="C0C0C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8" name="Freeform 80"/>
          <p:cNvSpPr>
            <a:spLocks noChangeArrowheads="1"/>
          </p:cNvSpPr>
          <p:nvPr/>
        </p:nvSpPr>
        <p:spPr bwMode="auto">
          <a:xfrm>
            <a:off x="6402388" y="9113838"/>
            <a:ext cx="300037" cy="180975"/>
          </a:xfrm>
          <a:custGeom>
            <a:avLst/>
            <a:gdLst>
              <a:gd name="T0" fmla="*/ 64 w 189"/>
              <a:gd name="T1" fmla="*/ 44 h 114"/>
              <a:gd name="T2" fmla="*/ 59 w 189"/>
              <a:gd name="T3" fmla="*/ 41 h 114"/>
              <a:gd name="T4" fmla="*/ 56 w 189"/>
              <a:gd name="T5" fmla="*/ 36 h 114"/>
              <a:gd name="T6" fmla="*/ 54 w 189"/>
              <a:gd name="T7" fmla="*/ 32 h 114"/>
              <a:gd name="T8" fmla="*/ 54 w 189"/>
              <a:gd name="T9" fmla="*/ 30 h 114"/>
              <a:gd name="T10" fmla="*/ 54 w 189"/>
              <a:gd name="T11" fmla="*/ 28 h 114"/>
              <a:gd name="T12" fmla="*/ 50 w 189"/>
              <a:gd name="T13" fmla="*/ 26 h 114"/>
              <a:gd name="T14" fmla="*/ 47 w 189"/>
              <a:gd name="T15" fmla="*/ 27 h 114"/>
              <a:gd name="T16" fmla="*/ 42 w 189"/>
              <a:gd name="T17" fmla="*/ 28 h 114"/>
              <a:gd name="T18" fmla="*/ 1 w 189"/>
              <a:gd name="T19" fmla="*/ 42 h 114"/>
              <a:gd name="T20" fmla="*/ 26 w 189"/>
              <a:gd name="T21" fmla="*/ 68 h 114"/>
              <a:gd name="T22" fmla="*/ 31 w 189"/>
              <a:gd name="T23" fmla="*/ 69 h 114"/>
              <a:gd name="T24" fmla="*/ 34 w 189"/>
              <a:gd name="T25" fmla="*/ 68 h 114"/>
              <a:gd name="T26" fmla="*/ 38 w 189"/>
              <a:gd name="T27" fmla="*/ 65 h 114"/>
              <a:gd name="T28" fmla="*/ 46 w 189"/>
              <a:gd name="T29" fmla="*/ 61 h 114"/>
              <a:gd name="T30" fmla="*/ 56 w 189"/>
              <a:gd name="T31" fmla="*/ 60 h 114"/>
              <a:gd name="T32" fmla="*/ 62 w 189"/>
              <a:gd name="T33" fmla="*/ 61 h 114"/>
              <a:gd name="T34" fmla="*/ 69 w 189"/>
              <a:gd name="T35" fmla="*/ 65 h 114"/>
              <a:gd name="T36" fmla="*/ 72 w 189"/>
              <a:gd name="T37" fmla="*/ 70 h 114"/>
              <a:gd name="T38" fmla="*/ 70 w 189"/>
              <a:gd name="T39" fmla="*/ 76 h 114"/>
              <a:gd name="T40" fmla="*/ 64 w 189"/>
              <a:gd name="T41" fmla="*/ 81 h 114"/>
              <a:gd name="T42" fmla="*/ 57 w 189"/>
              <a:gd name="T43" fmla="*/ 82 h 114"/>
              <a:gd name="T44" fmla="*/ 49 w 189"/>
              <a:gd name="T45" fmla="*/ 84 h 114"/>
              <a:gd name="T46" fmla="*/ 46 w 189"/>
              <a:gd name="T47" fmla="*/ 86 h 114"/>
              <a:gd name="T48" fmla="*/ 70 w 189"/>
              <a:gd name="T49" fmla="*/ 114 h 114"/>
              <a:gd name="T50" fmla="*/ 117 w 189"/>
              <a:gd name="T51" fmla="*/ 97 h 114"/>
              <a:gd name="T52" fmla="*/ 158 w 189"/>
              <a:gd name="T53" fmla="*/ 84 h 114"/>
              <a:gd name="T54" fmla="*/ 189 w 189"/>
              <a:gd name="T55" fmla="*/ 72 h 114"/>
              <a:gd name="T56" fmla="*/ 165 w 189"/>
              <a:gd name="T57" fmla="*/ 47 h 114"/>
              <a:gd name="T58" fmla="*/ 158 w 189"/>
              <a:gd name="T59" fmla="*/ 46 h 114"/>
              <a:gd name="T60" fmla="*/ 156 w 189"/>
              <a:gd name="T61" fmla="*/ 47 h 114"/>
              <a:gd name="T62" fmla="*/ 155 w 189"/>
              <a:gd name="T63" fmla="*/ 50 h 114"/>
              <a:gd name="T64" fmla="*/ 149 w 189"/>
              <a:gd name="T65" fmla="*/ 53 h 114"/>
              <a:gd name="T66" fmla="*/ 132 w 189"/>
              <a:gd name="T67" fmla="*/ 54 h 114"/>
              <a:gd name="T68" fmla="*/ 122 w 189"/>
              <a:gd name="T69" fmla="*/ 50 h 114"/>
              <a:gd name="T70" fmla="*/ 119 w 189"/>
              <a:gd name="T71" fmla="*/ 43 h 114"/>
              <a:gd name="T72" fmla="*/ 123 w 189"/>
              <a:gd name="T73" fmla="*/ 36 h 114"/>
              <a:gd name="T74" fmla="*/ 130 w 189"/>
              <a:gd name="T75" fmla="*/ 32 h 114"/>
              <a:gd name="T76" fmla="*/ 141 w 189"/>
              <a:gd name="T77" fmla="*/ 32 h 114"/>
              <a:gd name="T78" fmla="*/ 146 w 189"/>
              <a:gd name="T79" fmla="*/ 31 h 114"/>
              <a:gd name="T80" fmla="*/ 147 w 189"/>
              <a:gd name="T81" fmla="*/ 28 h 114"/>
              <a:gd name="T82" fmla="*/ 132 w 189"/>
              <a:gd name="T83" fmla="*/ 14 h 114"/>
              <a:gd name="T84" fmla="*/ 121 w 189"/>
              <a:gd name="T85" fmla="*/ 1 h 114"/>
              <a:gd name="T86" fmla="*/ 78 w 189"/>
              <a:gd name="T87" fmla="*/ 16 h 114"/>
              <a:gd name="T88" fmla="*/ 76 w 189"/>
              <a:gd name="T89" fmla="*/ 19 h 114"/>
              <a:gd name="T90" fmla="*/ 80 w 189"/>
              <a:gd name="T91" fmla="*/ 21 h 114"/>
              <a:gd name="T92" fmla="*/ 86 w 189"/>
              <a:gd name="T93" fmla="*/ 23 h 114"/>
              <a:gd name="T94" fmla="*/ 90 w 189"/>
              <a:gd name="T95" fmla="*/ 29 h 114"/>
              <a:gd name="T96" fmla="*/ 92 w 189"/>
              <a:gd name="T97" fmla="*/ 36 h 114"/>
              <a:gd name="T98" fmla="*/ 88 w 189"/>
              <a:gd name="T99" fmla="*/ 41 h 114"/>
              <a:gd name="T100" fmla="*/ 64 w 189"/>
              <a:gd name="T101" fmla="*/ 44 h 1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89" h="114">
                <a:moveTo>
                  <a:pt x="64" y="44"/>
                </a:moveTo>
                <a:cubicBezTo>
                  <a:pt x="64" y="43"/>
                  <a:pt x="60" y="42"/>
                  <a:pt x="59" y="41"/>
                </a:cubicBezTo>
                <a:cubicBezTo>
                  <a:pt x="58" y="40"/>
                  <a:pt x="56" y="38"/>
                  <a:pt x="56" y="36"/>
                </a:cubicBezTo>
                <a:cubicBezTo>
                  <a:pt x="56" y="36"/>
                  <a:pt x="54" y="33"/>
                  <a:pt x="54" y="32"/>
                </a:cubicBezTo>
                <a:cubicBezTo>
                  <a:pt x="54" y="31"/>
                  <a:pt x="54" y="31"/>
                  <a:pt x="54" y="30"/>
                </a:cubicBezTo>
                <a:cubicBezTo>
                  <a:pt x="54" y="30"/>
                  <a:pt x="54" y="28"/>
                  <a:pt x="54" y="28"/>
                </a:cubicBezTo>
                <a:cubicBezTo>
                  <a:pt x="53" y="27"/>
                  <a:pt x="51" y="26"/>
                  <a:pt x="50" y="26"/>
                </a:cubicBezTo>
                <a:cubicBezTo>
                  <a:pt x="49" y="26"/>
                  <a:pt x="48" y="27"/>
                  <a:pt x="47" y="27"/>
                </a:cubicBezTo>
                <a:cubicBezTo>
                  <a:pt x="46" y="27"/>
                  <a:pt x="43" y="28"/>
                  <a:pt x="42" y="28"/>
                </a:cubicBezTo>
                <a:cubicBezTo>
                  <a:pt x="32" y="31"/>
                  <a:pt x="1" y="42"/>
                  <a:pt x="1" y="42"/>
                </a:cubicBezTo>
                <a:cubicBezTo>
                  <a:pt x="0" y="42"/>
                  <a:pt x="20" y="63"/>
                  <a:pt x="26" y="68"/>
                </a:cubicBezTo>
                <a:cubicBezTo>
                  <a:pt x="27" y="68"/>
                  <a:pt x="30" y="69"/>
                  <a:pt x="31" y="69"/>
                </a:cubicBezTo>
                <a:cubicBezTo>
                  <a:pt x="32" y="68"/>
                  <a:pt x="34" y="68"/>
                  <a:pt x="34" y="68"/>
                </a:cubicBezTo>
                <a:cubicBezTo>
                  <a:pt x="35" y="67"/>
                  <a:pt x="37" y="66"/>
                  <a:pt x="38" y="65"/>
                </a:cubicBezTo>
                <a:cubicBezTo>
                  <a:pt x="40" y="64"/>
                  <a:pt x="43" y="61"/>
                  <a:pt x="46" y="61"/>
                </a:cubicBezTo>
                <a:cubicBezTo>
                  <a:pt x="48" y="60"/>
                  <a:pt x="53" y="60"/>
                  <a:pt x="56" y="60"/>
                </a:cubicBezTo>
                <a:cubicBezTo>
                  <a:pt x="57" y="60"/>
                  <a:pt x="61" y="60"/>
                  <a:pt x="62" y="61"/>
                </a:cubicBezTo>
                <a:cubicBezTo>
                  <a:pt x="64" y="62"/>
                  <a:pt x="68" y="64"/>
                  <a:pt x="69" y="65"/>
                </a:cubicBezTo>
                <a:cubicBezTo>
                  <a:pt x="70" y="65"/>
                  <a:pt x="72" y="68"/>
                  <a:pt x="72" y="70"/>
                </a:cubicBezTo>
                <a:cubicBezTo>
                  <a:pt x="73" y="72"/>
                  <a:pt x="71" y="74"/>
                  <a:pt x="70" y="76"/>
                </a:cubicBezTo>
                <a:cubicBezTo>
                  <a:pt x="69" y="77"/>
                  <a:pt x="64" y="80"/>
                  <a:pt x="64" y="81"/>
                </a:cubicBezTo>
                <a:cubicBezTo>
                  <a:pt x="61" y="81"/>
                  <a:pt x="59" y="82"/>
                  <a:pt x="57" y="82"/>
                </a:cubicBezTo>
                <a:cubicBezTo>
                  <a:pt x="56" y="83"/>
                  <a:pt x="51" y="83"/>
                  <a:pt x="49" y="84"/>
                </a:cubicBezTo>
                <a:cubicBezTo>
                  <a:pt x="48" y="84"/>
                  <a:pt x="46" y="86"/>
                  <a:pt x="46" y="86"/>
                </a:cubicBezTo>
                <a:cubicBezTo>
                  <a:pt x="46" y="87"/>
                  <a:pt x="70" y="113"/>
                  <a:pt x="70" y="114"/>
                </a:cubicBezTo>
                <a:cubicBezTo>
                  <a:pt x="71" y="114"/>
                  <a:pt x="105" y="101"/>
                  <a:pt x="117" y="97"/>
                </a:cubicBezTo>
                <a:cubicBezTo>
                  <a:pt x="127" y="94"/>
                  <a:pt x="148" y="87"/>
                  <a:pt x="158" y="84"/>
                </a:cubicBezTo>
                <a:cubicBezTo>
                  <a:pt x="166" y="81"/>
                  <a:pt x="189" y="74"/>
                  <a:pt x="189" y="72"/>
                </a:cubicBezTo>
                <a:cubicBezTo>
                  <a:pt x="189" y="70"/>
                  <a:pt x="165" y="48"/>
                  <a:pt x="165" y="47"/>
                </a:cubicBezTo>
                <a:cubicBezTo>
                  <a:pt x="165" y="46"/>
                  <a:pt x="160" y="46"/>
                  <a:pt x="158" y="46"/>
                </a:cubicBezTo>
                <a:cubicBezTo>
                  <a:pt x="158" y="46"/>
                  <a:pt x="157" y="47"/>
                  <a:pt x="156" y="47"/>
                </a:cubicBezTo>
                <a:cubicBezTo>
                  <a:pt x="156" y="47"/>
                  <a:pt x="155" y="50"/>
                  <a:pt x="155" y="50"/>
                </a:cubicBezTo>
                <a:cubicBezTo>
                  <a:pt x="154" y="52"/>
                  <a:pt x="150" y="53"/>
                  <a:pt x="149" y="53"/>
                </a:cubicBezTo>
                <a:cubicBezTo>
                  <a:pt x="145" y="54"/>
                  <a:pt x="136" y="55"/>
                  <a:pt x="132" y="54"/>
                </a:cubicBezTo>
                <a:cubicBezTo>
                  <a:pt x="130" y="54"/>
                  <a:pt x="124" y="52"/>
                  <a:pt x="122" y="50"/>
                </a:cubicBezTo>
                <a:cubicBezTo>
                  <a:pt x="120" y="49"/>
                  <a:pt x="119" y="44"/>
                  <a:pt x="119" y="43"/>
                </a:cubicBezTo>
                <a:cubicBezTo>
                  <a:pt x="119" y="41"/>
                  <a:pt x="122" y="37"/>
                  <a:pt x="123" y="36"/>
                </a:cubicBezTo>
                <a:cubicBezTo>
                  <a:pt x="124" y="34"/>
                  <a:pt x="128" y="32"/>
                  <a:pt x="130" y="32"/>
                </a:cubicBezTo>
                <a:cubicBezTo>
                  <a:pt x="132" y="31"/>
                  <a:pt x="138" y="32"/>
                  <a:pt x="141" y="32"/>
                </a:cubicBezTo>
                <a:cubicBezTo>
                  <a:pt x="142" y="32"/>
                  <a:pt x="145" y="31"/>
                  <a:pt x="146" y="31"/>
                </a:cubicBezTo>
                <a:cubicBezTo>
                  <a:pt x="147" y="30"/>
                  <a:pt x="147" y="29"/>
                  <a:pt x="147" y="28"/>
                </a:cubicBezTo>
                <a:cubicBezTo>
                  <a:pt x="147" y="28"/>
                  <a:pt x="132" y="14"/>
                  <a:pt x="132" y="14"/>
                </a:cubicBezTo>
                <a:cubicBezTo>
                  <a:pt x="134" y="14"/>
                  <a:pt x="123" y="2"/>
                  <a:pt x="121" y="1"/>
                </a:cubicBezTo>
                <a:cubicBezTo>
                  <a:pt x="120" y="0"/>
                  <a:pt x="80" y="15"/>
                  <a:pt x="78" y="16"/>
                </a:cubicBezTo>
                <a:cubicBezTo>
                  <a:pt x="78" y="16"/>
                  <a:pt x="76" y="18"/>
                  <a:pt x="76" y="19"/>
                </a:cubicBezTo>
                <a:cubicBezTo>
                  <a:pt x="77" y="20"/>
                  <a:pt x="80" y="21"/>
                  <a:pt x="80" y="21"/>
                </a:cubicBezTo>
                <a:cubicBezTo>
                  <a:pt x="82" y="22"/>
                  <a:pt x="85" y="22"/>
                  <a:pt x="86" y="23"/>
                </a:cubicBezTo>
                <a:cubicBezTo>
                  <a:pt x="87" y="24"/>
                  <a:pt x="90" y="27"/>
                  <a:pt x="90" y="29"/>
                </a:cubicBezTo>
                <a:cubicBezTo>
                  <a:pt x="91" y="30"/>
                  <a:pt x="92" y="34"/>
                  <a:pt x="92" y="36"/>
                </a:cubicBezTo>
                <a:cubicBezTo>
                  <a:pt x="90" y="38"/>
                  <a:pt x="89" y="40"/>
                  <a:pt x="88" y="41"/>
                </a:cubicBezTo>
                <a:cubicBezTo>
                  <a:pt x="88" y="41"/>
                  <a:pt x="84" y="47"/>
                  <a:pt x="64" y="44"/>
                </a:cubicBezTo>
                <a:close/>
              </a:path>
            </a:pathLst>
          </a:custGeom>
          <a:solidFill>
            <a:srgbClr val="DCDC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DCDCD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9" name="Freeform 81"/>
          <p:cNvSpPr>
            <a:spLocks noChangeArrowheads="1"/>
          </p:cNvSpPr>
          <p:nvPr/>
        </p:nvSpPr>
        <p:spPr bwMode="auto">
          <a:xfrm>
            <a:off x="6591300" y="9082088"/>
            <a:ext cx="46038" cy="34925"/>
          </a:xfrm>
          <a:custGeom>
            <a:avLst/>
            <a:gdLst>
              <a:gd name="T0" fmla="*/ 28 w 29"/>
              <a:gd name="T1" fmla="*/ 1 h 22"/>
              <a:gd name="T2" fmla="*/ 22 w 29"/>
              <a:gd name="T3" fmla="*/ 4 h 22"/>
              <a:gd name="T4" fmla="*/ 18 w 29"/>
              <a:gd name="T5" fmla="*/ 4 h 22"/>
              <a:gd name="T6" fmla="*/ 13 w 29"/>
              <a:gd name="T7" fmla="*/ 4 h 22"/>
              <a:gd name="T8" fmla="*/ 10 w 29"/>
              <a:gd name="T9" fmla="*/ 4 h 22"/>
              <a:gd name="T10" fmla="*/ 5 w 29"/>
              <a:gd name="T11" fmla="*/ 6 h 22"/>
              <a:gd name="T12" fmla="*/ 1 w 29"/>
              <a:gd name="T13" fmla="*/ 11 h 22"/>
              <a:gd name="T14" fmla="*/ 0 w 29"/>
              <a:gd name="T15" fmla="*/ 17 h 22"/>
              <a:gd name="T16" fmla="*/ 0 w 29"/>
              <a:gd name="T17" fmla="*/ 20 h 22"/>
              <a:gd name="T18" fmla="*/ 2 w 29"/>
              <a:gd name="T19" fmla="*/ 21 h 22"/>
              <a:gd name="T20" fmla="*/ 3 w 29"/>
              <a:gd name="T21" fmla="*/ 22 h 22"/>
              <a:gd name="T22" fmla="*/ 4 w 29"/>
              <a:gd name="T23" fmla="*/ 20 h 22"/>
              <a:gd name="T24" fmla="*/ 7 w 29"/>
              <a:gd name="T25" fmla="*/ 18 h 22"/>
              <a:gd name="T26" fmla="*/ 11 w 29"/>
              <a:gd name="T27" fmla="*/ 17 h 22"/>
              <a:gd name="T28" fmla="*/ 17 w 29"/>
              <a:gd name="T29" fmla="*/ 16 h 22"/>
              <a:gd name="T30" fmla="*/ 21 w 29"/>
              <a:gd name="T31" fmla="*/ 16 h 22"/>
              <a:gd name="T32" fmla="*/ 25 w 29"/>
              <a:gd name="T33" fmla="*/ 16 h 22"/>
              <a:gd name="T34" fmla="*/ 27 w 29"/>
              <a:gd name="T35" fmla="*/ 14 h 22"/>
              <a:gd name="T36" fmla="*/ 28 w 29"/>
              <a:gd name="T37" fmla="*/ 12 h 22"/>
              <a:gd name="T38" fmla="*/ 28 w 29"/>
              <a:gd name="T39" fmla="*/ 1 h 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9" h="22">
                <a:moveTo>
                  <a:pt x="28" y="1"/>
                </a:moveTo>
                <a:cubicBezTo>
                  <a:pt x="27" y="0"/>
                  <a:pt x="23" y="4"/>
                  <a:pt x="22" y="4"/>
                </a:cubicBezTo>
                <a:cubicBezTo>
                  <a:pt x="21" y="4"/>
                  <a:pt x="19" y="4"/>
                  <a:pt x="18" y="4"/>
                </a:cubicBezTo>
                <a:cubicBezTo>
                  <a:pt x="17" y="4"/>
                  <a:pt x="15" y="4"/>
                  <a:pt x="13" y="4"/>
                </a:cubicBezTo>
                <a:cubicBezTo>
                  <a:pt x="13" y="4"/>
                  <a:pt x="11" y="4"/>
                  <a:pt x="10" y="4"/>
                </a:cubicBezTo>
                <a:cubicBezTo>
                  <a:pt x="9" y="4"/>
                  <a:pt x="6" y="5"/>
                  <a:pt x="5" y="6"/>
                </a:cubicBezTo>
                <a:cubicBezTo>
                  <a:pt x="4" y="6"/>
                  <a:pt x="2" y="9"/>
                  <a:pt x="1" y="11"/>
                </a:cubicBezTo>
                <a:cubicBezTo>
                  <a:pt x="1" y="12"/>
                  <a:pt x="0" y="15"/>
                  <a:pt x="0" y="17"/>
                </a:cubicBezTo>
                <a:cubicBezTo>
                  <a:pt x="0" y="17"/>
                  <a:pt x="0" y="19"/>
                  <a:pt x="0" y="20"/>
                </a:cubicBezTo>
                <a:cubicBezTo>
                  <a:pt x="0" y="20"/>
                  <a:pt x="2" y="21"/>
                  <a:pt x="2" y="21"/>
                </a:cubicBezTo>
                <a:cubicBezTo>
                  <a:pt x="2" y="21"/>
                  <a:pt x="3" y="22"/>
                  <a:pt x="3" y="22"/>
                </a:cubicBezTo>
                <a:cubicBezTo>
                  <a:pt x="3" y="22"/>
                  <a:pt x="4" y="21"/>
                  <a:pt x="4" y="20"/>
                </a:cubicBezTo>
                <a:cubicBezTo>
                  <a:pt x="5" y="20"/>
                  <a:pt x="6" y="18"/>
                  <a:pt x="7" y="18"/>
                </a:cubicBezTo>
                <a:cubicBezTo>
                  <a:pt x="8" y="17"/>
                  <a:pt x="10" y="17"/>
                  <a:pt x="11" y="17"/>
                </a:cubicBezTo>
                <a:cubicBezTo>
                  <a:pt x="13" y="16"/>
                  <a:pt x="16" y="16"/>
                  <a:pt x="17" y="16"/>
                </a:cubicBezTo>
                <a:cubicBezTo>
                  <a:pt x="18" y="16"/>
                  <a:pt x="21" y="16"/>
                  <a:pt x="21" y="16"/>
                </a:cubicBezTo>
                <a:cubicBezTo>
                  <a:pt x="22" y="16"/>
                  <a:pt x="24" y="16"/>
                  <a:pt x="25" y="16"/>
                </a:cubicBezTo>
                <a:cubicBezTo>
                  <a:pt x="26" y="15"/>
                  <a:pt x="27" y="14"/>
                  <a:pt x="27" y="14"/>
                </a:cubicBezTo>
                <a:cubicBezTo>
                  <a:pt x="27" y="14"/>
                  <a:pt x="28" y="13"/>
                  <a:pt x="28" y="12"/>
                </a:cubicBezTo>
                <a:cubicBezTo>
                  <a:pt x="28" y="10"/>
                  <a:pt x="29" y="4"/>
                  <a:pt x="28" y="1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30" name="Freeform 82"/>
          <p:cNvSpPr>
            <a:spLocks noChangeArrowheads="1"/>
          </p:cNvSpPr>
          <p:nvPr/>
        </p:nvSpPr>
        <p:spPr bwMode="auto">
          <a:xfrm>
            <a:off x="6523038" y="9067800"/>
            <a:ext cx="25400" cy="31750"/>
          </a:xfrm>
          <a:custGeom>
            <a:avLst/>
            <a:gdLst>
              <a:gd name="T0" fmla="*/ 14 w 16"/>
              <a:gd name="T1" fmla="*/ 18 h 20"/>
              <a:gd name="T2" fmla="*/ 16 w 16"/>
              <a:gd name="T3" fmla="*/ 16 h 20"/>
              <a:gd name="T4" fmla="*/ 16 w 16"/>
              <a:gd name="T5" fmla="*/ 14 h 20"/>
              <a:gd name="T6" fmla="*/ 15 w 16"/>
              <a:gd name="T7" fmla="*/ 11 h 20"/>
              <a:gd name="T8" fmla="*/ 14 w 16"/>
              <a:gd name="T9" fmla="*/ 7 h 20"/>
              <a:gd name="T10" fmla="*/ 9 w 16"/>
              <a:gd name="T11" fmla="*/ 4 h 20"/>
              <a:gd name="T12" fmla="*/ 6 w 16"/>
              <a:gd name="T13" fmla="*/ 2 h 20"/>
              <a:gd name="T14" fmla="*/ 3 w 16"/>
              <a:gd name="T15" fmla="*/ 2 h 20"/>
              <a:gd name="T16" fmla="*/ 1 w 16"/>
              <a:gd name="T17" fmla="*/ 1 h 20"/>
              <a:gd name="T18" fmla="*/ 1 w 16"/>
              <a:gd name="T19" fmla="*/ 0 h 20"/>
              <a:gd name="T20" fmla="*/ 0 w 16"/>
              <a:gd name="T21" fmla="*/ 7 h 20"/>
              <a:gd name="T22" fmla="*/ 0 w 16"/>
              <a:gd name="T23" fmla="*/ 12 h 20"/>
              <a:gd name="T24" fmla="*/ 3 w 16"/>
              <a:gd name="T25" fmla="*/ 14 h 20"/>
              <a:gd name="T26" fmla="*/ 6 w 16"/>
              <a:gd name="T27" fmla="*/ 16 h 20"/>
              <a:gd name="T28" fmla="*/ 10 w 16"/>
              <a:gd name="T29" fmla="*/ 17 h 20"/>
              <a:gd name="T30" fmla="*/ 13 w 16"/>
              <a:gd name="T31" fmla="*/ 18 h 20"/>
              <a:gd name="T32" fmla="*/ 14 w 16"/>
              <a:gd name="T33" fmla="*/ 19 h 20"/>
              <a:gd name="T34" fmla="*/ 14 w 16"/>
              <a:gd name="T35" fmla="*/ 18 h 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6" h="20">
                <a:moveTo>
                  <a:pt x="14" y="18"/>
                </a:moveTo>
                <a:cubicBezTo>
                  <a:pt x="15" y="18"/>
                  <a:pt x="16" y="16"/>
                  <a:pt x="16" y="16"/>
                </a:cubicBezTo>
                <a:cubicBezTo>
                  <a:pt x="16" y="15"/>
                  <a:pt x="16" y="15"/>
                  <a:pt x="16" y="14"/>
                </a:cubicBezTo>
                <a:cubicBezTo>
                  <a:pt x="16" y="13"/>
                  <a:pt x="15" y="11"/>
                  <a:pt x="15" y="11"/>
                </a:cubicBezTo>
                <a:cubicBezTo>
                  <a:pt x="15" y="10"/>
                  <a:pt x="14" y="8"/>
                  <a:pt x="14" y="7"/>
                </a:cubicBezTo>
                <a:cubicBezTo>
                  <a:pt x="13" y="7"/>
                  <a:pt x="11" y="5"/>
                  <a:pt x="9" y="4"/>
                </a:cubicBezTo>
                <a:cubicBezTo>
                  <a:pt x="9" y="3"/>
                  <a:pt x="7" y="2"/>
                  <a:pt x="6" y="2"/>
                </a:cubicBezTo>
                <a:cubicBezTo>
                  <a:pt x="5" y="2"/>
                  <a:pt x="4" y="2"/>
                  <a:pt x="3" y="2"/>
                </a:cubicBezTo>
                <a:cubicBezTo>
                  <a:pt x="3" y="2"/>
                  <a:pt x="2" y="1"/>
                  <a:pt x="1" y="1"/>
                </a:cubicBezTo>
                <a:cubicBezTo>
                  <a:pt x="1" y="0"/>
                  <a:pt x="1" y="0"/>
                  <a:pt x="1" y="0"/>
                </a:cubicBezTo>
                <a:cubicBezTo>
                  <a:pt x="0" y="1"/>
                  <a:pt x="0" y="5"/>
                  <a:pt x="0" y="7"/>
                </a:cubicBezTo>
                <a:cubicBezTo>
                  <a:pt x="0" y="8"/>
                  <a:pt x="0" y="10"/>
                  <a:pt x="0" y="12"/>
                </a:cubicBezTo>
                <a:cubicBezTo>
                  <a:pt x="0" y="12"/>
                  <a:pt x="2" y="14"/>
                  <a:pt x="3" y="14"/>
                </a:cubicBezTo>
                <a:cubicBezTo>
                  <a:pt x="4" y="15"/>
                  <a:pt x="6" y="15"/>
                  <a:pt x="6" y="16"/>
                </a:cubicBezTo>
                <a:cubicBezTo>
                  <a:pt x="7" y="16"/>
                  <a:pt x="9" y="17"/>
                  <a:pt x="10" y="17"/>
                </a:cubicBezTo>
                <a:cubicBezTo>
                  <a:pt x="11" y="18"/>
                  <a:pt x="12" y="18"/>
                  <a:pt x="13" y="18"/>
                </a:cubicBezTo>
                <a:cubicBezTo>
                  <a:pt x="13" y="19"/>
                  <a:pt x="14" y="20"/>
                  <a:pt x="14" y="19"/>
                </a:cubicBezTo>
                <a:cubicBezTo>
                  <a:pt x="14" y="19"/>
                  <a:pt x="14" y="18"/>
                  <a:pt x="14" y="18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31" name="Freeform 83"/>
          <p:cNvSpPr>
            <a:spLocks noChangeArrowheads="1"/>
          </p:cNvSpPr>
          <p:nvPr/>
        </p:nvSpPr>
        <p:spPr bwMode="auto">
          <a:xfrm>
            <a:off x="6403975" y="9104313"/>
            <a:ext cx="112713" cy="61912"/>
          </a:xfrm>
          <a:custGeom>
            <a:avLst/>
            <a:gdLst>
              <a:gd name="T0" fmla="*/ 0 w 71"/>
              <a:gd name="T1" fmla="*/ 0 h 39"/>
              <a:gd name="T2" fmla="*/ 0 w 71"/>
              <a:gd name="T3" fmla="*/ 11 h 39"/>
              <a:gd name="T4" fmla="*/ 12 w 71"/>
              <a:gd name="T5" fmla="*/ 24 h 39"/>
              <a:gd name="T6" fmla="*/ 20 w 71"/>
              <a:gd name="T7" fmla="*/ 32 h 39"/>
              <a:gd name="T8" fmla="*/ 24 w 71"/>
              <a:gd name="T9" fmla="*/ 35 h 39"/>
              <a:gd name="T10" fmla="*/ 28 w 71"/>
              <a:gd name="T11" fmla="*/ 38 h 39"/>
              <a:gd name="T12" fmla="*/ 31 w 71"/>
              <a:gd name="T13" fmla="*/ 39 h 39"/>
              <a:gd name="T14" fmla="*/ 36 w 71"/>
              <a:gd name="T15" fmla="*/ 37 h 39"/>
              <a:gd name="T16" fmla="*/ 37 w 71"/>
              <a:gd name="T17" fmla="*/ 36 h 39"/>
              <a:gd name="T18" fmla="*/ 40 w 71"/>
              <a:gd name="T19" fmla="*/ 32 h 39"/>
              <a:gd name="T20" fmla="*/ 44 w 71"/>
              <a:gd name="T21" fmla="*/ 31 h 39"/>
              <a:gd name="T22" fmla="*/ 51 w 71"/>
              <a:gd name="T23" fmla="*/ 29 h 39"/>
              <a:gd name="T24" fmla="*/ 58 w 71"/>
              <a:gd name="T25" fmla="*/ 29 h 39"/>
              <a:gd name="T26" fmla="*/ 63 w 71"/>
              <a:gd name="T27" fmla="*/ 31 h 39"/>
              <a:gd name="T28" fmla="*/ 68 w 71"/>
              <a:gd name="T29" fmla="*/ 33 h 39"/>
              <a:gd name="T30" fmla="*/ 69 w 71"/>
              <a:gd name="T31" fmla="*/ 34 h 39"/>
              <a:gd name="T32" fmla="*/ 71 w 71"/>
              <a:gd name="T33" fmla="*/ 32 h 39"/>
              <a:gd name="T34" fmla="*/ 71 w 71"/>
              <a:gd name="T35" fmla="*/ 30 h 39"/>
              <a:gd name="T36" fmla="*/ 71 w 71"/>
              <a:gd name="T37" fmla="*/ 27 h 39"/>
              <a:gd name="T38" fmla="*/ 71 w 71"/>
              <a:gd name="T39" fmla="*/ 25 h 39"/>
              <a:gd name="T40" fmla="*/ 70 w 71"/>
              <a:gd name="T41" fmla="*/ 22 h 39"/>
              <a:gd name="T42" fmla="*/ 66 w 71"/>
              <a:gd name="T43" fmla="*/ 20 h 39"/>
              <a:gd name="T44" fmla="*/ 62 w 71"/>
              <a:gd name="T45" fmla="*/ 19 h 39"/>
              <a:gd name="T46" fmla="*/ 58 w 71"/>
              <a:gd name="T47" fmla="*/ 18 h 39"/>
              <a:gd name="T48" fmla="*/ 53 w 71"/>
              <a:gd name="T49" fmla="*/ 18 h 39"/>
              <a:gd name="T50" fmla="*/ 46 w 71"/>
              <a:gd name="T51" fmla="*/ 18 h 39"/>
              <a:gd name="T52" fmla="*/ 42 w 71"/>
              <a:gd name="T53" fmla="*/ 19 h 39"/>
              <a:gd name="T54" fmla="*/ 37 w 71"/>
              <a:gd name="T55" fmla="*/ 22 h 39"/>
              <a:gd name="T56" fmla="*/ 33 w 71"/>
              <a:gd name="T57" fmla="*/ 25 h 39"/>
              <a:gd name="T58" fmla="*/ 29 w 71"/>
              <a:gd name="T59" fmla="*/ 26 h 39"/>
              <a:gd name="T60" fmla="*/ 25 w 71"/>
              <a:gd name="T61" fmla="*/ 25 h 39"/>
              <a:gd name="T62" fmla="*/ 23 w 71"/>
              <a:gd name="T63" fmla="*/ 22 h 39"/>
              <a:gd name="T64" fmla="*/ 0 w 71"/>
              <a:gd name="T65" fmla="*/ 0 h 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71" h="39">
                <a:moveTo>
                  <a:pt x="0" y="0"/>
                </a:moveTo>
                <a:cubicBezTo>
                  <a:pt x="0" y="0"/>
                  <a:pt x="0" y="11"/>
                  <a:pt x="0" y="11"/>
                </a:cubicBezTo>
                <a:cubicBezTo>
                  <a:pt x="0" y="11"/>
                  <a:pt x="9" y="21"/>
                  <a:pt x="12" y="24"/>
                </a:cubicBezTo>
                <a:cubicBezTo>
                  <a:pt x="14" y="26"/>
                  <a:pt x="18" y="29"/>
                  <a:pt x="20" y="32"/>
                </a:cubicBezTo>
                <a:cubicBezTo>
                  <a:pt x="21" y="32"/>
                  <a:pt x="23" y="35"/>
                  <a:pt x="24" y="35"/>
                </a:cubicBezTo>
                <a:cubicBezTo>
                  <a:pt x="25" y="36"/>
                  <a:pt x="27" y="37"/>
                  <a:pt x="28" y="38"/>
                </a:cubicBezTo>
                <a:cubicBezTo>
                  <a:pt x="29" y="38"/>
                  <a:pt x="31" y="39"/>
                  <a:pt x="31" y="39"/>
                </a:cubicBezTo>
                <a:cubicBezTo>
                  <a:pt x="32" y="39"/>
                  <a:pt x="34" y="38"/>
                  <a:pt x="36" y="37"/>
                </a:cubicBezTo>
                <a:cubicBezTo>
                  <a:pt x="36" y="37"/>
                  <a:pt x="37" y="36"/>
                  <a:pt x="37" y="36"/>
                </a:cubicBezTo>
                <a:cubicBezTo>
                  <a:pt x="37" y="35"/>
                  <a:pt x="39" y="33"/>
                  <a:pt x="40" y="32"/>
                </a:cubicBezTo>
                <a:cubicBezTo>
                  <a:pt x="40" y="32"/>
                  <a:pt x="42" y="31"/>
                  <a:pt x="44" y="31"/>
                </a:cubicBezTo>
                <a:cubicBezTo>
                  <a:pt x="46" y="30"/>
                  <a:pt x="50" y="29"/>
                  <a:pt x="51" y="29"/>
                </a:cubicBezTo>
                <a:cubicBezTo>
                  <a:pt x="53" y="29"/>
                  <a:pt x="57" y="29"/>
                  <a:pt x="58" y="29"/>
                </a:cubicBezTo>
                <a:cubicBezTo>
                  <a:pt x="59" y="29"/>
                  <a:pt x="62" y="30"/>
                  <a:pt x="63" y="31"/>
                </a:cubicBezTo>
                <a:cubicBezTo>
                  <a:pt x="64" y="31"/>
                  <a:pt x="67" y="32"/>
                  <a:pt x="68" y="33"/>
                </a:cubicBezTo>
                <a:cubicBezTo>
                  <a:pt x="68" y="33"/>
                  <a:pt x="68" y="34"/>
                  <a:pt x="69" y="34"/>
                </a:cubicBezTo>
                <a:cubicBezTo>
                  <a:pt x="69" y="34"/>
                  <a:pt x="70" y="33"/>
                  <a:pt x="71" y="32"/>
                </a:cubicBezTo>
                <a:cubicBezTo>
                  <a:pt x="71" y="32"/>
                  <a:pt x="71" y="30"/>
                  <a:pt x="71" y="30"/>
                </a:cubicBezTo>
                <a:cubicBezTo>
                  <a:pt x="71" y="29"/>
                  <a:pt x="71" y="28"/>
                  <a:pt x="71" y="27"/>
                </a:cubicBezTo>
                <a:cubicBezTo>
                  <a:pt x="71" y="27"/>
                  <a:pt x="71" y="26"/>
                  <a:pt x="71" y="25"/>
                </a:cubicBezTo>
                <a:cubicBezTo>
                  <a:pt x="71" y="24"/>
                  <a:pt x="71" y="22"/>
                  <a:pt x="70" y="22"/>
                </a:cubicBezTo>
                <a:cubicBezTo>
                  <a:pt x="69" y="21"/>
                  <a:pt x="67" y="21"/>
                  <a:pt x="66" y="20"/>
                </a:cubicBezTo>
                <a:cubicBezTo>
                  <a:pt x="66" y="20"/>
                  <a:pt x="63" y="19"/>
                  <a:pt x="62" y="19"/>
                </a:cubicBezTo>
                <a:cubicBezTo>
                  <a:pt x="61" y="19"/>
                  <a:pt x="59" y="18"/>
                  <a:pt x="58" y="18"/>
                </a:cubicBezTo>
                <a:cubicBezTo>
                  <a:pt x="57" y="18"/>
                  <a:pt x="54" y="18"/>
                  <a:pt x="53" y="18"/>
                </a:cubicBezTo>
                <a:cubicBezTo>
                  <a:pt x="51" y="17"/>
                  <a:pt x="47" y="17"/>
                  <a:pt x="46" y="18"/>
                </a:cubicBezTo>
                <a:cubicBezTo>
                  <a:pt x="45" y="18"/>
                  <a:pt x="43" y="19"/>
                  <a:pt x="42" y="19"/>
                </a:cubicBezTo>
                <a:cubicBezTo>
                  <a:pt x="41" y="20"/>
                  <a:pt x="38" y="22"/>
                  <a:pt x="37" y="22"/>
                </a:cubicBezTo>
                <a:cubicBezTo>
                  <a:pt x="36" y="23"/>
                  <a:pt x="34" y="24"/>
                  <a:pt x="33" y="25"/>
                </a:cubicBezTo>
                <a:cubicBezTo>
                  <a:pt x="32" y="25"/>
                  <a:pt x="30" y="26"/>
                  <a:pt x="29" y="26"/>
                </a:cubicBezTo>
                <a:cubicBezTo>
                  <a:pt x="28" y="26"/>
                  <a:pt x="26" y="25"/>
                  <a:pt x="25" y="25"/>
                </a:cubicBezTo>
                <a:cubicBezTo>
                  <a:pt x="25" y="24"/>
                  <a:pt x="23" y="23"/>
                  <a:pt x="23" y="22"/>
                </a:cubicBezTo>
                <a:cubicBezTo>
                  <a:pt x="16" y="17"/>
                  <a:pt x="0" y="0"/>
                  <a:pt x="0" y="0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32" name="Freeform 84"/>
          <p:cNvSpPr>
            <a:spLocks noChangeArrowheads="1"/>
          </p:cNvSpPr>
          <p:nvPr/>
        </p:nvSpPr>
        <p:spPr bwMode="auto">
          <a:xfrm>
            <a:off x="6472238" y="9150350"/>
            <a:ext cx="228600" cy="85725"/>
          </a:xfrm>
          <a:custGeom>
            <a:avLst/>
            <a:gdLst>
              <a:gd name="T0" fmla="*/ 1 w 144"/>
              <a:gd name="T1" fmla="*/ 16 h 54"/>
              <a:gd name="T2" fmla="*/ 0 w 144"/>
              <a:gd name="T3" fmla="*/ 28 h 54"/>
              <a:gd name="T4" fmla="*/ 25 w 144"/>
              <a:gd name="T5" fmla="*/ 54 h 54"/>
              <a:gd name="T6" fmla="*/ 144 w 144"/>
              <a:gd name="T7" fmla="*/ 13 h 54"/>
              <a:gd name="T8" fmla="*/ 144 w 144"/>
              <a:gd name="T9" fmla="*/ 0 h 54"/>
              <a:gd name="T10" fmla="*/ 26 w 144"/>
              <a:gd name="T11" fmla="*/ 41 h 54"/>
              <a:gd name="T12" fmla="*/ 1 w 144"/>
              <a:gd name="T13" fmla="*/ 14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44" h="54">
                <a:moveTo>
                  <a:pt x="1" y="16"/>
                </a:moveTo>
                <a:lnTo>
                  <a:pt x="0" y="28"/>
                </a:lnTo>
                <a:lnTo>
                  <a:pt x="25" y="54"/>
                </a:lnTo>
                <a:lnTo>
                  <a:pt x="144" y="13"/>
                </a:lnTo>
                <a:lnTo>
                  <a:pt x="144" y="0"/>
                </a:lnTo>
                <a:lnTo>
                  <a:pt x="26" y="41"/>
                </a:lnTo>
                <a:lnTo>
                  <a:pt x="1" y="14"/>
                </a:ln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33" name="Freeform 85"/>
          <p:cNvSpPr>
            <a:spLocks noChangeArrowheads="1"/>
          </p:cNvSpPr>
          <p:nvPr/>
        </p:nvSpPr>
        <p:spPr bwMode="auto">
          <a:xfrm>
            <a:off x="6402388" y="9037638"/>
            <a:ext cx="300037" cy="179387"/>
          </a:xfrm>
          <a:custGeom>
            <a:avLst/>
            <a:gdLst>
              <a:gd name="T0" fmla="*/ 64 w 189"/>
              <a:gd name="T1" fmla="*/ 43 h 113"/>
              <a:gd name="T2" fmla="*/ 59 w 189"/>
              <a:gd name="T3" fmla="*/ 40 h 113"/>
              <a:gd name="T4" fmla="*/ 56 w 189"/>
              <a:gd name="T5" fmla="*/ 36 h 113"/>
              <a:gd name="T6" fmla="*/ 54 w 189"/>
              <a:gd name="T7" fmla="*/ 32 h 113"/>
              <a:gd name="T8" fmla="*/ 54 w 189"/>
              <a:gd name="T9" fmla="*/ 30 h 113"/>
              <a:gd name="T10" fmla="*/ 54 w 189"/>
              <a:gd name="T11" fmla="*/ 27 h 113"/>
              <a:gd name="T12" fmla="*/ 50 w 189"/>
              <a:gd name="T13" fmla="*/ 26 h 113"/>
              <a:gd name="T14" fmla="*/ 47 w 189"/>
              <a:gd name="T15" fmla="*/ 27 h 113"/>
              <a:gd name="T16" fmla="*/ 42 w 189"/>
              <a:gd name="T17" fmla="*/ 28 h 113"/>
              <a:gd name="T18" fmla="*/ 1 w 189"/>
              <a:gd name="T19" fmla="*/ 42 h 113"/>
              <a:gd name="T20" fmla="*/ 26 w 189"/>
              <a:gd name="T21" fmla="*/ 67 h 113"/>
              <a:gd name="T22" fmla="*/ 31 w 189"/>
              <a:gd name="T23" fmla="*/ 68 h 113"/>
              <a:gd name="T24" fmla="*/ 34 w 189"/>
              <a:gd name="T25" fmla="*/ 67 h 113"/>
              <a:gd name="T26" fmla="*/ 38 w 189"/>
              <a:gd name="T27" fmla="*/ 64 h 113"/>
              <a:gd name="T28" fmla="*/ 46 w 189"/>
              <a:gd name="T29" fmla="*/ 60 h 113"/>
              <a:gd name="T30" fmla="*/ 56 w 189"/>
              <a:gd name="T31" fmla="*/ 60 h 113"/>
              <a:gd name="T32" fmla="*/ 62 w 189"/>
              <a:gd name="T33" fmla="*/ 61 h 113"/>
              <a:gd name="T34" fmla="*/ 69 w 189"/>
              <a:gd name="T35" fmla="*/ 64 h 113"/>
              <a:gd name="T36" fmla="*/ 72 w 189"/>
              <a:gd name="T37" fmla="*/ 69 h 113"/>
              <a:gd name="T38" fmla="*/ 70 w 189"/>
              <a:gd name="T39" fmla="*/ 75 h 113"/>
              <a:gd name="T40" fmla="*/ 64 w 189"/>
              <a:gd name="T41" fmla="*/ 80 h 113"/>
              <a:gd name="T42" fmla="*/ 57 w 189"/>
              <a:gd name="T43" fmla="*/ 82 h 113"/>
              <a:gd name="T44" fmla="*/ 49 w 189"/>
              <a:gd name="T45" fmla="*/ 83 h 113"/>
              <a:gd name="T46" fmla="*/ 46 w 189"/>
              <a:gd name="T47" fmla="*/ 85 h 113"/>
              <a:gd name="T48" fmla="*/ 70 w 189"/>
              <a:gd name="T49" fmla="*/ 112 h 113"/>
              <a:gd name="T50" fmla="*/ 117 w 189"/>
              <a:gd name="T51" fmla="*/ 96 h 113"/>
              <a:gd name="T52" fmla="*/ 158 w 189"/>
              <a:gd name="T53" fmla="*/ 83 h 113"/>
              <a:gd name="T54" fmla="*/ 189 w 189"/>
              <a:gd name="T55" fmla="*/ 71 h 113"/>
              <a:gd name="T56" fmla="*/ 165 w 189"/>
              <a:gd name="T57" fmla="*/ 46 h 113"/>
              <a:gd name="T58" fmla="*/ 158 w 189"/>
              <a:gd name="T59" fmla="*/ 45 h 113"/>
              <a:gd name="T60" fmla="*/ 156 w 189"/>
              <a:gd name="T61" fmla="*/ 46 h 113"/>
              <a:gd name="T62" fmla="*/ 155 w 189"/>
              <a:gd name="T63" fmla="*/ 50 h 113"/>
              <a:gd name="T64" fmla="*/ 149 w 189"/>
              <a:gd name="T65" fmla="*/ 53 h 113"/>
              <a:gd name="T66" fmla="*/ 132 w 189"/>
              <a:gd name="T67" fmla="*/ 53 h 113"/>
              <a:gd name="T68" fmla="*/ 122 w 189"/>
              <a:gd name="T69" fmla="*/ 50 h 113"/>
              <a:gd name="T70" fmla="*/ 119 w 189"/>
              <a:gd name="T71" fmla="*/ 42 h 113"/>
              <a:gd name="T72" fmla="*/ 123 w 189"/>
              <a:gd name="T73" fmla="*/ 35 h 113"/>
              <a:gd name="T74" fmla="*/ 130 w 189"/>
              <a:gd name="T75" fmla="*/ 32 h 113"/>
              <a:gd name="T76" fmla="*/ 141 w 189"/>
              <a:gd name="T77" fmla="*/ 32 h 113"/>
              <a:gd name="T78" fmla="*/ 146 w 189"/>
              <a:gd name="T79" fmla="*/ 31 h 113"/>
              <a:gd name="T80" fmla="*/ 147 w 189"/>
              <a:gd name="T81" fmla="*/ 27 h 113"/>
              <a:gd name="T82" fmla="*/ 132 w 189"/>
              <a:gd name="T83" fmla="*/ 14 h 113"/>
              <a:gd name="T84" fmla="*/ 121 w 189"/>
              <a:gd name="T85" fmla="*/ 1 h 113"/>
              <a:gd name="T86" fmla="*/ 78 w 189"/>
              <a:gd name="T87" fmla="*/ 16 h 113"/>
              <a:gd name="T88" fmla="*/ 76 w 189"/>
              <a:gd name="T89" fmla="*/ 19 h 113"/>
              <a:gd name="T90" fmla="*/ 80 w 189"/>
              <a:gd name="T91" fmla="*/ 21 h 113"/>
              <a:gd name="T92" fmla="*/ 86 w 189"/>
              <a:gd name="T93" fmla="*/ 23 h 113"/>
              <a:gd name="T94" fmla="*/ 90 w 189"/>
              <a:gd name="T95" fmla="*/ 29 h 113"/>
              <a:gd name="T96" fmla="*/ 92 w 189"/>
              <a:gd name="T97" fmla="*/ 35 h 113"/>
              <a:gd name="T98" fmla="*/ 88 w 189"/>
              <a:gd name="T99" fmla="*/ 40 h 113"/>
              <a:gd name="T100" fmla="*/ 64 w 189"/>
              <a:gd name="T101" fmla="*/ 43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89" h="113">
                <a:moveTo>
                  <a:pt x="64" y="43"/>
                </a:moveTo>
                <a:cubicBezTo>
                  <a:pt x="64" y="43"/>
                  <a:pt x="60" y="41"/>
                  <a:pt x="59" y="40"/>
                </a:cubicBezTo>
                <a:cubicBezTo>
                  <a:pt x="58" y="40"/>
                  <a:pt x="56" y="37"/>
                  <a:pt x="56" y="36"/>
                </a:cubicBezTo>
                <a:cubicBezTo>
                  <a:pt x="56" y="35"/>
                  <a:pt x="54" y="33"/>
                  <a:pt x="54" y="32"/>
                </a:cubicBezTo>
                <a:cubicBezTo>
                  <a:pt x="54" y="32"/>
                  <a:pt x="54" y="30"/>
                  <a:pt x="54" y="30"/>
                </a:cubicBezTo>
                <a:cubicBezTo>
                  <a:pt x="54" y="29"/>
                  <a:pt x="54" y="28"/>
                  <a:pt x="54" y="27"/>
                </a:cubicBezTo>
                <a:cubicBezTo>
                  <a:pt x="53" y="26"/>
                  <a:pt x="51" y="26"/>
                  <a:pt x="50" y="26"/>
                </a:cubicBezTo>
                <a:cubicBezTo>
                  <a:pt x="49" y="26"/>
                  <a:pt x="48" y="26"/>
                  <a:pt x="47" y="27"/>
                </a:cubicBezTo>
                <a:cubicBezTo>
                  <a:pt x="46" y="27"/>
                  <a:pt x="43" y="28"/>
                  <a:pt x="42" y="28"/>
                </a:cubicBezTo>
                <a:cubicBezTo>
                  <a:pt x="32" y="31"/>
                  <a:pt x="1" y="42"/>
                  <a:pt x="1" y="42"/>
                </a:cubicBezTo>
                <a:cubicBezTo>
                  <a:pt x="0" y="42"/>
                  <a:pt x="20" y="62"/>
                  <a:pt x="26" y="67"/>
                </a:cubicBezTo>
                <a:cubicBezTo>
                  <a:pt x="27" y="68"/>
                  <a:pt x="30" y="68"/>
                  <a:pt x="31" y="68"/>
                </a:cubicBezTo>
                <a:cubicBezTo>
                  <a:pt x="32" y="68"/>
                  <a:pt x="34" y="67"/>
                  <a:pt x="34" y="67"/>
                </a:cubicBezTo>
                <a:cubicBezTo>
                  <a:pt x="35" y="66"/>
                  <a:pt x="37" y="65"/>
                  <a:pt x="38" y="64"/>
                </a:cubicBezTo>
                <a:cubicBezTo>
                  <a:pt x="40" y="63"/>
                  <a:pt x="43" y="61"/>
                  <a:pt x="46" y="60"/>
                </a:cubicBezTo>
                <a:cubicBezTo>
                  <a:pt x="48" y="60"/>
                  <a:pt x="53" y="59"/>
                  <a:pt x="56" y="60"/>
                </a:cubicBezTo>
                <a:cubicBezTo>
                  <a:pt x="57" y="60"/>
                  <a:pt x="61" y="60"/>
                  <a:pt x="62" y="61"/>
                </a:cubicBezTo>
                <a:cubicBezTo>
                  <a:pt x="64" y="61"/>
                  <a:pt x="68" y="63"/>
                  <a:pt x="69" y="64"/>
                </a:cubicBezTo>
                <a:cubicBezTo>
                  <a:pt x="70" y="65"/>
                  <a:pt x="72" y="67"/>
                  <a:pt x="72" y="69"/>
                </a:cubicBezTo>
                <a:cubicBezTo>
                  <a:pt x="73" y="71"/>
                  <a:pt x="71" y="74"/>
                  <a:pt x="70" y="75"/>
                </a:cubicBezTo>
                <a:cubicBezTo>
                  <a:pt x="69" y="76"/>
                  <a:pt x="64" y="79"/>
                  <a:pt x="64" y="80"/>
                </a:cubicBezTo>
                <a:cubicBezTo>
                  <a:pt x="61" y="80"/>
                  <a:pt x="59" y="81"/>
                  <a:pt x="57" y="82"/>
                </a:cubicBezTo>
                <a:cubicBezTo>
                  <a:pt x="56" y="82"/>
                  <a:pt x="51" y="82"/>
                  <a:pt x="49" y="83"/>
                </a:cubicBezTo>
                <a:cubicBezTo>
                  <a:pt x="48" y="83"/>
                  <a:pt x="46" y="84"/>
                  <a:pt x="46" y="85"/>
                </a:cubicBezTo>
                <a:cubicBezTo>
                  <a:pt x="46" y="86"/>
                  <a:pt x="70" y="111"/>
                  <a:pt x="70" y="112"/>
                </a:cubicBezTo>
                <a:cubicBezTo>
                  <a:pt x="71" y="113"/>
                  <a:pt x="105" y="100"/>
                  <a:pt x="117" y="96"/>
                </a:cubicBezTo>
                <a:cubicBezTo>
                  <a:pt x="127" y="92"/>
                  <a:pt x="148" y="86"/>
                  <a:pt x="158" y="83"/>
                </a:cubicBezTo>
                <a:cubicBezTo>
                  <a:pt x="166" y="80"/>
                  <a:pt x="189" y="73"/>
                  <a:pt x="189" y="71"/>
                </a:cubicBezTo>
                <a:cubicBezTo>
                  <a:pt x="189" y="69"/>
                  <a:pt x="165" y="47"/>
                  <a:pt x="165" y="46"/>
                </a:cubicBezTo>
                <a:cubicBezTo>
                  <a:pt x="165" y="45"/>
                  <a:pt x="160" y="45"/>
                  <a:pt x="158" y="45"/>
                </a:cubicBezTo>
                <a:cubicBezTo>
                  <a:pt x="158" y="45"/>
                  <a:pt x="157" y="46"/>
                  <a:pt x="156" y="46"/>
                </a:cubicBezTo>
                <a:cubicBezTo>
                  <a:pt x="156" y="47"/>
                  <a:pt x="155" y="49"/>
                  <a:pt x="155" y="50"/>
                </a:cubicBezTo>
                <a:cubicBezTo>
                  <a:pt x="154" y="51"/>
                  <a:pt x="150" y="53"/>
                  <a:pt x="149" y="53"/>
                </a:cubicBezTo>
                <a:cubicBezTo>
                  <a:pt x="145" y="54"/>
                  <a:pt x="136" y="54"/>
                  <a:pt x="132" y="53"/>
                </a:cubicBezTo>
                <a:cubicBezTo>
                  <a:pt x="130" y="53"/>
                  <a:pt x="124" y="51"/>
                  <a:pt x="122" y="50"/>
                </a:cubicBezTo>
                <a:cubicBezTo>
                  <a:pt x="120" y="49"/>
                  <a:pt x="119" y="44"/>
                  <a:pt x="119" y="42"/>
                </a:cubicBezTo>
                <a:cubicBezTo>
                  <a:pt x="119" y="40"/>
                  <a:pt x="122" y="37"/>
                  <a:pt x="123" y="35"/>
                </a:cubicBezTo>
                <a:cubicBezTo>
                  <a:pt x="124" y="34"/>
                  <a:pt x="128" y="32"/>
                  <a:pt x="130" y="32"/>
                </a:cubicBezTo>
                <a:cubicBezTo>
                  <a:pt x="132" y="31"/>
                  <a:pt x="138" y="32"/>
                  <a:pt x="141" y="32"/>
                </a:cubicBezTo>
                <a:cubicBezTo>
                  <a:pt x="142" y="32"/>
                  <a:pt x="145" y="32"/>
                  <a:pt x="146" y="31"/>
                </a:cubicBezTo>
                <a:cubicBezTo>
                  <a:pt x="147" y="30"/>
                  <a:pt x="147" y="28"/>
                  <a:pt x="147" y="27"/>
                </a:cubicBezTo>
                <a:cubicBezTo>
                  <a:pt x="147" y="27"/>
                  <a:pt x="132" y="14"/>
                  <a:pt x="132" y="14"/>
                </a:cubicBezTo>
                <a:cubicBezTo>
                  <a:pt x="134" y="14"/>
                  <a:pt x="123" y="2"/>
                  <a:pt x="121" y="1"/>
                </a:cubicBezTo>
                <a:cubicBezTo>
                  <a:pt x="120" y="0"/>
                  <a:pt x="80" y="15"/>
                  <a:pt x="78" y="16"/>
                </a:cubicBezTo>
                <a:cubicBezTo>
                  <a:pt x="78" y="16"/>
                  <a:pt x="76" y="19"/>
                  <a:pt x="76" y="19"/>
                </a:cubicBezTo>
                <a:cubicBezTo>
                  <a:pt x="77" y="19"/>
                  <a:pt x="80" y="21"/>
                  <a:pt x="80" y="21"/>
                </a:cubicBezTo>
                <a:cubicBezTo>
                  <a:pt x="82" y="21"/>
                  <a:pt x="85" y="22"/>
                  <a:pt x="86" y="23"/>
                </a:cubicBezTo>
                <a:cubicBezTo>
                  <a:pt x="87" y="24"/>
                  <a:pt x="90" y="27"/>
                  <a:pt x="90" y="29"/>
                </a:cubicBezTo>
                <a:cubicBezTo>
                  <a:pt x="91" y="30"/>
                  <a:pt x="92" y="34"/>
                  <a:pt x="92" y="35"/>
                </a:cubicBezTo>
                <a:cubicBezTo>
                  <a:pt x="90" y="37"/>
                  <a:pt x="89" y="40"/>
                  <a:pt x="88" y="40"/>
                </a:cubicBezTo>
                <a:cubicBezTo>
                  <a:pt x="88" y="40"/>
                  <a:pt x="84" y="47"/>
                  <a:pt x="64" y="43"/>
                </a:cubicBezTo>
                <a:close/>
              </a:path>
            </a:pathLst>
          </a:custGeom>
          <a:solidFill>
            <a:srgbClr val="C0C0C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34" name="Freeform 86"/>
          <p:cNvSpPr>
            <a:spLocks noChangeArrowheads="1"/>
          </p:cNvSpPr>
          <p:nvPr/>
        </p:nvSpPr>
        <p:spPr bwMode="auto">
          <a:xfrm>
            <a:off x="6218238" y="8842375"/>
            <a:ext cx="303212" cy="182563"/>
          </a:xfrm>
          <a:custGeom>
            <a:avLst/>
            <a:gdLst>
              <a:gd name="T0" fmla="*/ 144 w 191"/>
              <a:gd name="T1" fmla="*/ 30 h 115"/>
              <a:gd name="T2" fmla="*/ 146 w 191"/>
              <a:gd name="T3" fmla="*/ 26 h 115"/>
              <a:gd name="T4" fmla="*/ 82 w 191"/>
              <a:gd name="T5" fmla="*/ 14 h 115"/>
              <a:gd name="T6" fmla="*/ 29 w 191"/>
              <a:gd name="T7" fmla="*/ 33 h 115"/>
              <a:gd name="T8" fmla="*/ 17 w 191"/>
              <a:gd name="T9" fmla="*/ 57 h 115"/>
              <a:gd name="T10" fmla="*/ 27 w 191"/>
              <a:gd name="T11" fmla="*/ 68 h 115"/>
              <a:gd name="T12" fmla="*/ 24 w 191"/>
              <a:gd name="T13" fmla="*/ 73 h 115"/>
              <a:gd name="T14" fmla="*/ 8 w 191"/>
              <a:gd name="T15" fmla="*/ 75 h 115"/>
              <a:gd name="T16" fmla="*/ 1 w 191"/>
              <a:gd name="T17" fmla="*/ 86 h 115"/>
              <a:gd name="T18" fmla="*/ 9 w 191"/>
              <a:gd name="T19" fmla="*/ 96 h 115"/>
              <a:gd name="T20" fmla="*/ 22 w 191"/>
              <a:gd name="T21" fmla="*/ 97 h 115"/>
              <a:gd name="T22" fmla="*/ 31 w 191"/>
              <a:gd name="T23" fmla="*/ 94 h 115"/>
              <a:gd name="T24" fmla="*/ 37 w 191"/>
              <a:gd name="T25" fmla="*/ 88 h 115"/>
              <a:gd name="T26" fmla="*/ 44 w 191"/>
              <a:gd name="T27" fmla="*/ 88 h 115"/>
              <a:gd name="T28" fmla="*/ 71 w 191"/>
              <a:gd name="T29" fmla="*/ 113 h 115"/>
              <a:gd name="T30" fmla="*/ 102 w 191"/>
              <a:gd name="T31" fmla="*/ 103 h 115"/>
              <a:gd name="T32" fmla="*/ 119 w 191"/>
              <a:gd name="T33" fmla="*/ 99 h 115"/>
              <a:gd name="T34" fmla="*/ 125 w 191"/>
              <a:gd name="T35" fmla="*/ 106 h 115"/>
              <a:gd name="T36" fmla="*/ 135 w 191"/>
              <a:gd name="T37" fmla="*/ 114 h 115"/>
              <a:gd name="T38" fmla="*/ 152 w 191"/>
              <a:gd name="T39" fmla="*/ 114 h 115"/>
              <a:gd name="T40" fmla="*/ 162 w 191"/>
              <a:gd name="T41" fmla="*/ 106 h 115"/>
              <a:gd name="T42" fmla="*/ 160 w 191"/>
              <a:gd name="T43" fmla="*/ 99 h 115"/>
              <a:gd name="T44" fmla="*/ 151 w 191"/>
              <a:gd name="T45" fmla="*/ 94 h 115"/>
              <a:gd name="T46" fmla="*/ 147 w 191"/>
              <a:gd name="T47" fmla="*/ 90 h 115"/>
              <a:gd name="T48" fmla="*/ 160 w 191"/>
              <a:gd name="T49" fmla="*/ 83 h 115"/>
              <a:gd name="T50" fmla="*/ 182 w 191"/>
              <a:gd name="T51" fmla="*/ 62 h 115"/>
              <a:gd name="T52" fmla="*/ 161 w 191"/>
              <a:gd name="T53" fmla="*/ 45 h 115"/>
              <a:gd name="T54" fmla="*/ 155 w 191"/>
              <a:gd name="T55" fmla="*/ 49 h 115"/>
              <a:gd name="T56" fmla="*/ 143 w 191"/>
              <a:gd name="T57" fmla="*/ 54 h 115"/>
              <a:gd name="T58" fmla="*/ 127 w 191"/>
              <a:gd name="T59" fmla="*/ 51 h 115"/>
              <a:gd name="T60" fmla="*/ 120 w 191"/>
              <a:gd name="T61" fmla="*/ 43 h 115"/>
              <a:gd name="T62" fmla="*/ 129 w 191"/>
              <a:gd name="T63" fmla="*/ 32 h 115"/>
              <a:gd name="T64" fmla="*/ 138 w 191"/>
              <a:gd name="T65" fmla="*/ 31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91" h="115">
                <a:moveTo>
                  <a:pt x="141" y="31"/>
                </a:moveTo>
                <a:cubicBezTo>
                  <a:pt x="141" y="31"/>
                  <a:pt x="143" y="30"/>
                  <a:pt x="144" y="30"/>
                </a:cubicBezTo>
                <a:cubicBezTo>
                  <a:pt x="144" y="30"/>
                  <a:pt x="145" y="28"/>
                  <a:pt x="145" y="28"/>
                </a:cubicBezTo>
                <a:cubicBezTo>
                  <a:pt x="146" y="28"/>
                  <a:pt x="146" y="26"/>
                  <a:pt x="146" y="26"/>
                </a:cubicBezTo>
                <a:cubicBezTo>
                  <a:pt x="140" y="20"/>
                  <a:pt x="123" y="2"/>
                  <a:pt x="121" y="1"/>
                </a:cubicBezTo>
                <a:cubicBezTo>
                  <a:pt x="119" y="0"/>
                  <a:pt x="92" y="11"/>
                  <a:pt x="82" y="14"/>
                </a:cubicBezTo>
                <a:cubicBezTo>
                  <a:pt x="75" y="17"/>
                  <a:pt x="59" y="23"/>
                  <a:pt x="52" y="25"/>
                </a:cubicBezTo>
                <a:cubicBezTo>
                  <a:pt x="46" y="27"/>
                  <a:pt x="35" y="31"/>
                  <a:pt x="29" y="33"/>
                </a:cubicBezTo>
                <a:cubicBezTo>
                  <a:pt x="23" y="35"/>
                  <a:pt x="3" y="40"/>
                  <a:pt x="3" y="41"/>
                </a:cubicBezTo>
                <a:cubicBezTo>
                  <a:pt x="3" y="43"/>
                  <a:pt x="13" y="53"/>
                  <a:pt x="17" y="57"/>
                </a:cubicBezTo>
                <a:cubicBezTo>
                  <a:pt x="18" y="59"/>
                  <a:pt x="23" y="62"/>
                  <a:pt x="24" y="64"/>
                </a:cubicBezTo>
                <a:cubicBezTo>
                  <a:pt x="25" y="65"/>
                  <a:pt x="27" y="67"/>
                  <a:pt x="27" y="68"/>
                </a:cubicBezTo>
                <a:cubicBezTo>
                  <a:pt x="27" y="69"/>
                  <a:pt x="28" y="70"/>
                  <a:pt x="27" y="71"/>
                </a:cubicBezTo>
                <a:cubicBezTo>
                  <a:pt x="27" y="72"/>
                  <a:pt x="25" y="73"/>
                  <a:pt x="24" y="73"/>
                </a:cubicBezTo>
                <a:cubicBezTo>
                  <a:pt x="23" y="74"/>
                  <a:pt x="19" y="73"/>
                  <a:pt x="18" y="73"/>
                </a:cubicBezTo>
                <a:cubicBezTo>
                  <a:pt x="15" y="73"/>
                  <a:pt x="10" y="74"/>
                  <a:pt x="8" y="75"/>
                </a:cubicBezTo>
                <a:cubicBezTo>
                  <a:pt x="6" y="76"/>
                  <a:pt x="2" y="80"/>
                  <a:pt x="1" y="82"/>
                </a:cubicBezTo>
                <a:cubicBezTo>
                  <a:pt x="0" y="83"/>
                  <a:pt x="0" y="86"/>
                  <a:pt x="1" y="86"/>
                </a:cubicBezTo>
                <a:cubicBezTo>
                  <a:pt x="1" y="89"/>
                  <a:pt x="4" y="92"/>
                  <a:pt x="5" y="94"/>
                </a:cubicBezTo>
                <a:cubicBezTo>
                  <a:pt x="6" y="94"/>
                  <a:pt x="8" y="96"/>
                  <a:pt x="9" y="96"/>
                </a:cubicBezTo>
                <a:cubicBezTo>
                  <a:pt x="10" y="96"/>
                  <a:pt x="14" y="97"/>
                  <a:pt x="15" y="97"/>
                </a:cubicBezTo>
                <a:cubicBezTo>
                  <a:pt x="17" y="97"/>
                  <a:pt x="20" y="97"/>
                  <a:pt x="22" y="97"/>
                </a:cubicBezTo>
                <a:cubicBezTo>
                  <a:pt x="23" y="97"/>
                  <a:pt x="26" y="96"/>
                  <a:pt x="27" y="96"/>
                </a:cubicBezTo>
                <a:cubicBezTo>
                  <a:pt x="27" y="96"/>
                  <a:pt x="30" y="94"/>
                  <a:pt x="31" y="94"/>
                </a:cubicBezTo>
                <a:cubicBezTo>
                  <a:pt x="32" y="93"/>
                  <a:pt x="34" y="91"/>
                  <a:pt x="35" y="91"/>
                </a:cubicBezTo>
                <a:cubicBezTo>
                  <a:pt x="36" y="90"/>
                  <a:pt x="36" y="89"/>
                  <a:pt x="37" y="88"/>
                </a:cubicBezTo>
                <a:cubicBezTo>
                  <a:pt x="38" y="88"/>
                  <a:pt x="39" y="87"/>
                  <a:pt x="40" y="87"/>
                </a:cubicBezTo>
                <a:cubicBezTo>
                  <a:pt x="41" y="87"/>
                  <a:pt x="43" y="87"/>
                  <a:pt x="44" y="88"/>
                </a:cubicBezTo>
                <a:cubicBezTo>
                  <a:pt x="48" y="89"/>
                  <a:pt x="55" y="96"/>
                  <a:pt x="58" y="99"/>
                </a:cubicBezTo>
                <a:cubicBezTo>
                  <a:pt x="61" y="102"/>
                  <a:pt x="70" y="113"/>
                  <a:pt x="71" y="113"/>
                </a:cubicBezTo>
                <a:cubicBezTo>
                  <a:pt x="73" y="113"/>
                  <a:pt x="86" y="109"/>
                  <a:pt x="91" y="107"/>
                </a:cubicBezTo>
                <a:cubicBezTo>
                  <a:pt x="94" y="106"/>
                  <a:pt x="99" y="104"/>
                  <a:pt x="102" y="103"/>
                </a:cubicBezTo>
                <a:cubicBezTo>
                  <a:pt x="104" y="102"/>
                  <a:pt x="112" y="99"/>
                  <a:pt x="113" y="99"/>
                </a:cubicBezTo>
                <a:cubicBezTo>
                  <a:pt x="114" y="99"/>
                  <a:pt x="118" y="99"/>
                  <a:pt x="119" y="99"/>
                </a:cubicBezTo>
                <a:cubicBezTo>
                  <a:pt x="120" y="99"/>
                  <a:pt x="122" y="101"/>
                  <a:pt x="123" y="102"/>
                </a:cubicBezTo>
                <a:cubicBezTo>
                  <a:pt x="123" y="102"/>
                  <a:pt x="124" y="105"/>
                  <a:pt x="125" y="106"/>
                </a:cubicBezTo>
                <a:cubicBezTo>
                  <a:pt x="125" y="107"/>
                  <a:pt x="128" y="110"/>
                  <a:pt x="128" y="111"/>
                </a:cubicBezTo>
                <a:cubicBezTo>
                  <a:pt x="130" y="112"/>
                  <a:pt x="133" y="113"/>
                  <a:pt x="135" y="114"/>
                </a:cubicBezTo>
                <a:cubicBezTo>
                  <a:pt x="137" y="114"/>
                  <a:pt x="141" y="115"/>
                  <a:pt x="143" y="115"/>
                </a:cubicBezTo>
                <a:cubicBezTo>
                  <a:pt x="146" y="115"/>
                  <a:pt x="150" y="115"/>
                  <a:pt x="152" y="114"/>
                </a:cubicBezTo>
                <a:cubicBezTo>
                  <a:pt x="154" y="113"/>
                  <a:pt x="156" y="112"/>
                  <a:pt x="158" y="110"/>
                </a:cubicBezTo>
                <a:cubicBezTo>
                  <a:pt x="159" y="110"/>
                  <a:pt x="161" y="107"/>
                  <a:pt x="162" y="106"/>
                </a:cubicBezTo>
                <a:cubicBezTo>
                  <a:pt x="162" y="105"/>
                  <a:pt x="162" y="105"/>
                  <a:pt x="162" y="104"/>
                </a:cubicBezTo>
                <a:cubicBezTo>
                  <a:pt x="162" y="102"/>
                  <a:pt x="161" y="100"/>
                  <a:pt x="160" y="99"/>
                </a:cubicBezTo>
                <a:cubicBezTo>
                  <a:pt x="160" y="99"/>
                  <a:pt x="156" y="96"/>
                  <a:pt x="155" y="96"/>
                </a:cubicBezTo>
                <a:cubicBezTo>
                  <a:pt x="154" y="96"/>
                  <a:pt x="152" y="95"/>
                  <a:pt x="151" y="94"/>
                </a:cubicBezTo>
                <a:cubicBezTo>
                  <a:pt x="150" y="94"/>
                  <a:pt x="148" y="92"/>
                  <a:pt x="147" y="91"/>
                </a:cubicBezTo>
                <a:cubicBezTo>
                  <a:pt x="147" y="91"/>
                  <a:pt x="147" y="90"/>
                  <a:pt x="147" y="90"/>
                </a:cubicBezTo>
                <a:cubicBezTo>
                  <a:pt x="147" y="89"/>
                  <a:pt x="147" y="88"/>
                  <a:pt x="147" y="88"/>
                </a:cubicBezTo>
                <a:cubicBezTo>
                  <a:pt x="149" y="85"/>
                  <a:pt x="157" y="84"/>
                  <a:pt x="160" y="83"/>
                </a:cubicBezTo>
                <a:cubicBezTo>
                  <a:pt x="168" y="80"/>
                  <a:pt x="188" y="75"/>
                  <a:pt x="190" y="72"/>
                </a:cubicBezTo>
                <a:cubicBezTo>
                  <a:pt x="191" y="70"/>
                  <a:pt x="184" y="65"/>
                  <a:pt x="182" y="62"/>
                </a:cubicBezTo>
                <a:cubicBezTo>
                  <a:pt x="177" y="58"/>
                  <a:pt x="170" y="49"/>
                  <a:pt x="165" y="47"/>
                </a:cubicBezTo>
                <a:cubicBezTo>
                  <a:pt x="164" y="46"/>
                  <a:pt x="162" y="45"/>
                  <a:pt x="161" y="45"/>
                </a:cubicBezTo>
                <a:cubicBezTo>
                  <a:pt x="160" y="45"/>
                  <a:pt x="158" y="45"/>
                  <a:pt x="157" y="45"/>
                </a:cubicBezTo>
                <a:cubicBezTo>
                  <a:pt x="156" y="46"/>
                  <a:pt x="155" y="48"/>
                  <a:pt x="155" y="49"/>
                </a:cubicBezTo>
                <a:cubicBezTo>
                  <a:pt x="154" y="50"/>
                  <a:pt x="151" y="51"/>
                  <a:pt x="150" y="52"/>
                </a:cubicBezTo>
                <a:cubicBezTo>
                  <a:pt x="148" y="52"/>
                  <a:pt x="145" y="53"/>
                  <a:pt x="143" y="54"/>
                </a:cubicBezTo>
                <a:cubicBezTo>
                  <a:pt x="141" y="54"/>
                  <a:pt x="138" y="54"/>
                  <a:pt x="136" y="54"/>
                </a:cubicBezTo>
                <a:cubicBezTo>
                  <a:pt x="134" y="54"/>
                  <a:pt x="129" y="52"/>
                  <a:pt x="127" y="51"/>
                </a:cubicBezTo>
                <a:cubicBezTo>
                  <a:pt x="126" y="50"/>
                  <a:pt x="123" y="49"/>
                  <a:pt x="122" y="48"/>
                </a:cubicBezTo>
                <a:cubicBezTo>
                  <a:pt x="121" y="47"/>
                  <a:pt x="120" y="44"/>
                  <a:pt x="120" y="43"/>
                </a:cubicBezTo>
                <a:cubicBezTo>
                  <a:pt x="120" y="42"/>
                  <a:pt x="120" y="39"/>
                  <a:pt x="120" y="39"/>
                </a:cubicBezTo>
                <a:cubicBezTo>
                  <a:pt x="121" y="36"/>
                  <a:pt x="126" y="33"/>
                  <a:pt x="129" y="32"/>
                </a:cubicBezTo>
                <a:cubicBezTo>
                  <a:pt x="131" y="31"/>
                  <a:pt x="132" y="31"/>
                  <a:pt x="134" y="31"/>
                </a:cubicBezTo>
                <a:cubicBezTo>
                  <a:pt x="136" y="31"/>
                  <a:pt x="138" y="31"/>
                  <a:pt x="138" y="31"/>
                </a:cubicBezTo>
                <a:cubicBezTo>
                  <a:pt x="138" y="31"/>
                  <a:pt x="141" y="31"/>
                  <a:pt x="141" y="31"/>
                </a:cubicBezTo>
                <a:close/>
              </a:path>
            </a:pathLst>
          </a:custGeom>
          <a:solidFill>
            <a:srgbClr val="DCDC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DCDCD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35" name="Freeform 87"/>
          <p:cNvSpPr>
            <a:spLocks noChangeArrowheads="1"/>
          </p:cNvSpPr>
          <p:nvPr/>
        </p:nvSpPr>
        <p:spPr bwMode="auto">
          <a:xfrm>
            <a:off x="6450013" y="8880475"/>
            <a:ext cx="74612" cy="42863"/>
          </a:xfrm>
          <a:custGeom>
            <a:avLst/>
            <a:gdLst>
              <a:gd name="T0" fmla="*/ 44 w 47"/>
              <a:gd name="T1" fmla="*/ 2 h 27"/>
              <a:gd name="T2" fmla="*/ 2 w 47"/>
              <a:gd name="T3" fmla="*/ 16 h 27"/>
              <a:gd name="T4" fmla="*/ 0 w 47"/>
              <a:gd name="T5" fmla="*/ 20 h 27"/>
              <a:gd name="T6" fmla="*/ 1 w 47"/>
              <a:gd name="T7" fmla="*/ 24 h 27"/>
              <a:gd name="T8" fmla="*/ 3 w 47"/>
              <a:gd name="T9" fmla="*/ 26 h 27"/>
              <a:gd name="T10" fmla="*/ 8 w 47"/>
              <a:gd name="T11" fmla="*/ 26 h 27"/>
              <a:gd name="T12" fmla="*/ 11 w 47"/>
              <a:gd name="T13" fmla="*/ 27 h 27"/>
              <a:gd name="T14" fmla="*/ 13 w 47"/>
              <a:gd name="T15" fmla="*/ 27 h 27"/>
              <a:gd name="T16" fmla="*/ 45 w 47"/>
              <a:gd name="T17" fmla="*/ 15 h 27"/>
              <a:gd name="T18" fmla="*/ 44 w 47"/>
              <a:gd name="T19" fmla="*/ 2 h 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47" h="27">
                <a:moveTo>
                  <a:pt x="44" y="2"/>
                </a:moveTo>
                <a:cubicBezTo>
                  <a:pt x="43" y="2"/>
                  <a:pt x="10" y="14"/>
                  <a:pt x="2" y="16"/>
                </a:cubicBezTo>
                <a:cubicBezTo>
                  <a:pt x="2" y="16"/>
                  <a:pt x="0" y="19"/>
                  <a:pt x="0" y="20"/>
                </a:cubicBezTo>
                <a:cubicBezTo>
                  <a:pt x="0" y="21"/>
                  <a:pt x="1" y="23"/>
                  <a:pt x="1" y="24"/>
                </a:cubicBezTo>
                <a:cubicBezTo>
                  <a:pt x="2" y="24"/>
                  <a:pt x="3" y="25"/>
                  <a:pt x="3" y="26"/>
                </a:cubicBezTo>
                <a:cubicBezTo>
                  <a:pt x="5" y="26"/>
                  <a:pt x="7" y="25"/>
                  <a:pt x="8" y="26"/>
                </a:cubicBezTo>
                <a:cubicBezTo>
                  <a:pt x="8" y="26"/>
                  <a:pt x="10" y="26"/>
                  <a:pt x="11" y="27"/>
                </a:cubicBezTo>
                <a:cubicBezTo>
                  <a:pt x="12" y="27"/>
                  <a:pt x="13" y="27"/>
                  <a:pt x="13" y="27"/>
                </a:cubicBezTo>
                <a:cubicBezTo>
                  <a:pt x="21" y="24"/>
                  <a:pt x="42" y="15"/>
                  <a:pt x="45" y="15"/>
                </a:cubicBezTo>
                <a:cubicBezTo>
                  <a:pt x="47" y="15"/>
                  <a:pt x="45" y="0"/>
                  <a:pt x="44" y="2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36" name="Freeform 88"/>
          <p:cNvSpPr>
            <a:spLocks noChangeArrowheads="1"/>
          </p:cNvSpPr>
          <p:nvPr/>
        </p:nvSpPr>
        <p:spPr bwMode="auto">
          <a:xfrm>
            <a:off x="6216650" y="8901113"/>
            <a:ext cx="260350" cy="71437"/>
          </a:xfrm>
          <a:custGeom>
            <a:avLst/>
            <a:gdLst>
              <a:gd name="T0" fmla="*/ 2 w 164"/>
              <a:gd name="T1" fmla="*/ 0 h 45"/>
              <a:gd name="T2" fmla="*/ 5 w 164"/>
              <a:gd name="T3" fmla="*/ 8 h 45"/>
              <a:gd name="T4" fmla="*/ 9 w 164"/>
              <a:gd name="T5" fmla="*/ 11 h 45"/>
              <a:gd name="T6" fmla="*/ 15 w 164"/>
              <a:gd name="T7" fmla="*/ 13 h 45"/>
              <a:gd name="T8" fmla="*/ 26 w 164"/>
              <a:gd name="T9" fmla="*/ 12 h 45"/>
              <a:gd name="T10" fmla="*/ 32 w 164"/>
              <a:gd name="T11" fmla="*/ 10 h 45"/>
              <a:gd name="T12" fmla="*/ 35 w 164"/>
              <a:gd name="T13" fmla="*/ 7 h 45"/>
              <a:gd name="T14" fmla="*/ 38 w 164"/>
              <a:gd name="T15" fmla="*/ 4 h 45"/>
              <a:gd name="T16" fmla="*/ 42 w 164"/>
              <a:gd name="T17" fmla="*/ 3 h 45"/>
              <a:gd name="T18" fmla="*/ 49 w 164"/>
              <a:gd name="T19" fmla="*/ 6 h 45"/>
              <a:gd name="T20" fmla="*/ 72 w 164"/>
              <a:gd name="T21" fmla="*/ 29 h 45"/>
              <a:gd name="T22" fmla="*/ 97 w 164"/>
              <a:gd name="T23" fmla="*/ 21 h 45"/>
              <a:gd name="T24" fmla="*/ 113 w 164"/>
              <a:gd name="T25" fmla="*/ 15 h 45"/>
              <a:gd name="T26" fmla="*/ 120 w 164"/>
              <a:gd name="T27" fmla="*/ 15 h 45"/>
              <a:gd name="T28" fmla="*/ 125 w 164"/>
              <a:gd name="T29" fmla="*/ 16 h 45"/>
              <a:gd name="T30" fmla="*/ 127 w 164"/>
              <a:gd name="T31" fmla="*/ 23 h 45"/>
              <a:gd name="T32" fmla="*/ 134 w 164"/>
              <a:gd name="T33" fmla="*/ 28 h 45"/>
              <a:gd name="T34" fmla="*/ 143 w 164"/>
              <a:gd name="T35" fmla="*/ 31 h 45"/>
              <a:gd name="T36" fmla="*/ 152 w 164"/>
              <a:gd name="T37" fmla="*/ 29 h 45"/>
              <a:gd name="T38" fmla="*/ 158 w 164"/>
              <a:gd name="T39" fmla="*/ 27 h 45"/>
              <a:gd name="T40" fmla="*/ 160 w 164"/>
              <a:gd name="T41" fmla="*/ 24 h 45"/>
              <a:gd name="T42" fmla="*/ 163 w 164"/>
              <a:gd name="T43" fmla="*/ 20 h 45"/>
              <a:gd name="T44" fmla="*/ 163 w 164"/>
              <a:gd name="T45" fmla="*/ 34 h 45"/>
              <a:gd name="T46" fmla="*/ 160 w 164"/>
              <a:gd name="T47" fmla="*/ 40 h 45"/>
              <a:gd name="T48" fmla="*/ 154 w 164"/>
              <a:gd name="T49" fmla="*/ 43 h 45"/>
              <a:gd name="T50" fmla="*/ 147 w 164"/>
              <a:gd name="T51" fmla="*/ 44 h 45"/>
              <a:gd name="T52" fmla="*/ 136 w 164"/>
              <a:gd name="T53" fmla="*/ 44 h 45"/>
              <a:gd name="T54" fmla="*/ 130 w 164"/>
              <a:gd name="T55" fmla="*/ 41 h 45"/>
              <a:gd name="T56" fmla="*/ 126 w 164"/>
              <a:gd name="T57" fmla="*/ 38 h 45"/>
              <a:gd name="T58" fmla="*/ 125 w 164"/>
              <a:gd name="T59" fmla="*/ 33 h 45"/>
              <a:gd name="T60" fmla="*/ 123 w 164"/>
              <a:gd name="T61" fmla="*/ 28 h 45"/>
              <a:gd name="T62" fmla="*/ 120 w 164"/>
              <a:gd name="T63" fmla="*/ 25 h 45"/>
              <a:gd name="T64" fmla="*/ 71 w 164"/>
              <a:gd name="T65" fmla="*/ 41 h 45"/>
              <a:gd name="T66" fmla="*/ 47 w 164"/>
              <a:gd name="T67" fmla="*/ 16 h 45"/>
              <a:gd name="T68" fmla="*/ 43 w 164"/>
              <a:gd name="T69" fmla="*/ 16 h 45"/>
              <a:gd name="T70" fmla="*/ 40 w 164"/>
              <a:gd name="T71" fmla="*/ 17 h 45"/>
              <a:gd name="T72" fmla="*/ 37 w 164"/>
              <a:gd name="T73" fmla="*/ 19 h 45"/>
              <a:gd name="T74" fmla="*/ 33 w 164"/>
              <a:gd name="T75" fmla="*/ 21 h 45"/>
              <a:gd name="T76" fmla="*/ 27 w 164"/>
              <a:gd name="T77" fmla="*/ 25 h 45"/>
              <a:gd name="T78" fmla="*/ 12 w 164"/>
              <a:gd name="T79" fmla="*/ 24 h 45"/>
              <a:gd name="T80" fmla="*/ 5 w 164"/>
              <a:gd name="T81" fmla="*/ 20 h 45"/>
              <a:gd name="T82" fmla="*/ 1 w 164"/>
              <a:gd name="T83" fmla="*/ 14 h 45"/>
              <a:gd name="T84" fmla="*/ 2 w 164"/>
              <a:gd name="T85" fmla="*/ 0 h 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164" h="45">
                <a:moveTo>
                  <a:pt x="2" y="0"/>
                </a:moveTo>
                <a:cubicBezTo>
                  <a:pt x="3" y="0"/>
                  <a:pt x="4" y="7"/>
                  <a:pt x="5" y="8"/>
                </a:cubicBezTo>
                <a:cubicBezTo>
                  <a:pt x="6" y="9"/>
                  <a:pt x="8" y="11"/>
                  <a:pt x="9" y="11"/>
                </a:cubicBezTo>
                <a:cubicBezTo>
                  <a:pt x="11" y="12"/>
                  <a:pt x="13" y="13"/>
                  <a:pt x="15" y="13"/>
                </a:cubicBezTo>
                <a:cubicBezTo>
                  <a:pt x="18" y="13"/>
                  <a:pt x="24" y="13"/>
                  <a:pt x="26" y="12"/>
                </a:cubicBezTo>
                <a:cubicBezTo>
                  <a:pt x="27" y="12"/>
                  <a:pt x="30" y="11"/>
                  <a:pt x="32" y="10"/>
                </a:cubicBezTo>
                <a:cubicBezTo>
                  <a:pt x="33" y="10"/>
                  <a:pt x="35" y="8"/>
                  <a:pt x="35" y="7"/>
                </a:cubicBezTo>
                <a:cubicBezTo>
                  <a:pt x="37" y="6"/>
                  <a:pt x="38" y="4"/>
                  <a:pt x="38" y="4"/>
                </a:cubicBezTo>
                <a:cubicBezTo>
                  <a:pt x="39" y="3"/>
                  <a:pt x="41" y="3"/>
                  <a:pt x="42" y="3"/>
                </a:cubicBezTo>
                <a:cubicBezTo>
                  <a:pt x="44" y="3"/>
                  <a:pt x="48" y="4"/>
                  <a:pt x="49" y="6"/>
                </a:cubicBezTo>
                <a:cubicBezTo>
                  <a:pt x="57" y="10"/>
                  <a:pt x="71" y="29"/>
                  <a:pt x="72" y="29"/>
                </a:cubicBezTo>
                <a:cubicBezTo>
                  <a:pt x="73" y="29"/>
                  <a:pt x="91" y="23"/>
                  <a:pt x="97" y="21"/>
                </a:cubicBezTo>
                <a:cubicBezTo>
                  <a:pt x="100" y="20"/>
                  <a:pt x="110" y="16"/>
                  <a:pt x="113" y="15"/>
                </a:cubicBezTo>
                <a:cubicBezTo>
                  <a:pt x="115" y="15"/>
                  <a:pt x="118" y="15"/>
                  <a:pt x="120" y="15"/>
                </a:cubicBezTo>
                <a:cubicBezTo>
                  <a:pt x="121" y="15"/>
                  <a:pt x="124" y="15"/>
                  <a:pt x="125" y="16"/>
                </a:cubicBezTo>
                <a:cubicBezTo>
                  <a:pt x="126" y="18"/>
                  <a:pt x="126" y="21"/>
                  <a:pt x="127" y="23"/>
                </a:cubicBezTo>
                <a:cubicBezTo>
                  <a:pt x="128" y="24"/>
                  <a:pt x="132" y="27"/>
                  <a:pt x="134" y="28"/>
                </a:cubicBezTo>
                <a:cubicBezTo>
                  <a:pt x="136" y="29"/>
                  <a:pt x="141" y="31"/>
                  <a:pt x="143" y="31"/>
                </a:cubicBezTo>
                <a:cubicBezTo>
                  <a:pt x="145" y="31"/>
                  <a:pt x="150" y="29"/>
                  <a:pt x="152" y="29"/>
                </a:cubicBezTo>
                <a:cubicBezTo>
                  <a:pt x="154" y="28"/>
                  <a:pt x="157" y="28"/>
                  <a:pt x="158" y="27"/>
                </a:cubicBezTo>
                <a:cubicBezTo>
                  <a:pt x="159" y="26"/>
                  <a:pt x="160" y="25"/>
                  <a:pt x="160" y="24"/>
                </a:cubicBezTo>
                <a:cubicBezTo>
                  <a:pt x="161" y="23"/>
                  <a:pt x="162" y="20"/>
                  <a:pt x="163" y="20"/>
                </a:cubicBezTo>
                <a:cubicBezTo>
                  <a:pt x="164" y="21"/>
                  <a:pt x="163" y="33"/>
                  <a:pt x="163" y="34"/>
                </a:cubicBezTo>
                <a:cubicBezTo>
                  <a:pt x="163" y="35"/>
                  <a:pt x="161" y="39"/>
                  <a:pt x="160" y="40"/>
                </a:cubicBezTo>
                <a:cubicBezTo>
                  <a:pt x="158" y="41"/>
                  <a:pt x="156" y="42"/>
                  <a:pt x="154" y="43"/>
                </a:cubicBezTo>
                <a:cubicBezTo>
                  <a:pt x="153" y="43"/>
                  <a:pt x="149" y="44"/>
                  <a:pt x="147" y="44"/>
                </a:cubicBezTo>
                <a:cubicBezTo>
                  <a:pt x="144" y="45"/>
                  <a:pt x="139" y="44"/>
                  <a:pt x="136" y="44"/>
                </a:cubicBezTo>
                <a:cubicBezTo>
                  <a:pt x="134" y="44"/>
                  <a:pt x="131" y="42"/>
                  <a:pt x="130" y="41"/>
                </a:cubicBezTo>
                <a:cubicBezTo>
                  <a:pt x="129" y="41"/>
                  <a:pt x="127" y="39"/>
                  <a:pt x="126" y="38"/>
                </a:cubicBezTo>
                <a:cubicBezTo>
                  <a:pt x="126" y="37"/>
                  <a:pt x="125" y="34"/>
                  <a:pt x="125" y="33"/>
                </a:cubicBezTo>
                <a:cubicBezTo>
                  <a:pt x="125" y="32"/>
                  <a:pt x="124" y="29"/>
                  <a:pt x="123" y="28"/>
                </a:cubicBezTo>
                <a:cubicBezTo>
                  <a:pt x="123" y="27"/>
                  <a:pt x="121" y="25"/>
                  <a:pt x="120" y="25"/>
                </a:cubicBezTo>
                <a:cubicBezTo>
                  <a:pt x="108" y="24"/>
                  <a:pt x="71" y="41"/>
                  <a:pt x="71" y="41"/>
                </a:cubicBezTo>
                <a:cubicBezTo>
                  <a:pt x="69" y="41"/>
                  <a:pt x="55" y="20"/>
                  <a:pt x="47" y="16"/>
                </a:cubicBezTo>
                <a:cubicBezTo>
                  <a:pt x="46" y="16"/>
                  <a:pt x="44" y="16"/>
                  <a:pt x="43" y="16"/>
                </a:cubicBezTo>
                <a:cubicBezTo>
                  <a:pt x="42" y="16"/>
                  <a:pt x="40" y="17"/>
                  <a:pt x="40" y="17"/>
                </a:cubicBezTo>
                <a:cubicBezTo>
                  <a:pt x="39" y="17"/>
                  <a:pt x="38" y="18"/>
                  <a:pt x="37" y="19"/>
                </a:cubicBezTo>
                <a:cubicBezTo>
                  <a:pt x="37" y="19"/>
                  <a:pt x="34" y="20"/>
                  <a:pt x="33" y="21"/>
                </a:cubicBezTo>
                <a:cubicBezTo>
                  <a:pt x="33" y="21"/>
                  <a:pt x="27" y="25"/>
                  <a:pt x="27" y="25"/>
                </a:cubicBezTo>
                <a:cubicBezTo>
                  <a:pt x="16" y="25"/>
                  <a:pt x="17" y="25"/>
                  <a:pt x="12" y="24"/>
                </a:cubicBezTo>
                <a:cubicBezTo>
                  <a:pt x="11" y="24"/>
                  <a:pt x="8" y="23"/>
                  <a:pt x="5" y="20"/>
                </a:cubicBezTo>
                <a:cubicBezTo>
                  <a:pt x="3" y="19"/>
                  <a:pt x="1" y="15"/>
                  <a:pt x="1" y="14"/>
                </a:cubicBezTo>
                <a:cubicBezTo>
                  <a:pt x="1" y="11"/>
                  <a:pt x="0" y="0"/>
                  <a:pt x="2" y="0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37" name="Freeform 89"/>
          <p:cNvSpPr>
            <a:spLocks noChangeArrowheads="1"/>
          </p:cNvSpPr>
          <p:nvPr/>
        </p:nvSpPr>
        <p:spPr bwMode="auto">
          <a:xfrm>
            <a:off x="6223000" y="8836025"/>
            <a:ext cx="39688" cy="49213"/>
          </a:xfrm>
          <a:custGeom>
            <a:avLst/>
            <a:gdLst>
              <a:gd name="T0" fmla="*/ 0 w 25"/>
              <a:gd name="T1" fmla="*/ 4 h 31"/>
              <a:gd name="T2" fmla="*/ 0 w 25"/>
              <a:gd name="T3" fmla="*/ 12 h 31"/>
              <a:gd name="T4" fmla="*/ 9 w 25"/>
              <a:gd name="T5" fmla="*/ 21 h 31"/>
              <a:gd name="T6" fmla="*/ 20 w 25"/>
              <a:gd name="T7" fmla="*/ 31 h 31"/>
              <a:gd name="T8" fmla="*/ 23 w 25"/>
              <a:gd name="T9" fmla="*/ 31 h 31"/>
              <a:gd name="T10" fmla="*/ 25 w 25"/>
              <a:gd name="T11" fmla="*/ 30 h 31"/>
              <a:gd name="T12" fmla="*/ 25 w 25"/>
              <a:gd name="T13" fmla="*/ 27 h 31"/>
              <a:gd name="T14" fmla="*/ 25 w 25"/>
              <a:gd name="T15" fmla="*/ 25 h 31"/>
              <a:gd name="T16" fmla="*/ 10 w 25"/>
              <a:gd name="T17" fmla="*/ 10 h 31"/>
              <a:gd name="T18" fmla="*/ 1 w 25"/>
              <a:gd name="T19" fmla="*/ 0 h 31"/>
              <a:gd name="T20" fmla="*/ 0 w 25"/>
              <a:gd name="T21" fmla="*/ 4 h 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5" h="31">
                <a:moveTo>
                  <a:pt x="0" y="4"/>
                </a:moveTo>
                <a:cubicBezTo>
                  <a:pt x="0" y="4"/>
                  <a:pt x="0" y="12"/>
                  <a:pt x="0" y="12"/>
                </a:cubicBezTo>
                <a:cubicBezTo>
                  <a:pt x="0" y="13"/>
                  <a:pt x="4" y="17"/>
                  <a:pt x="9" y="21"/>
                </a:cubicBezTo>
                <a:cubicBezTo>
                  <a:pt x="9" y="21"/>
                  <a:pt x="20" y="31"/>
                  <a:pt x="20" y="31"/>
                </a:cubicBezTo>
                <a:cubicBezTo>
                  <a:pt x="21" y="31"/>
                  <a:pt x="23" y="31"/>
                  <a:pt x="23" y="31"/>
                </a:cubicBezTo>
                <a:cubicBezTo>
                  <a:pt x="24" y="30"/>
                  <a:pt x="25" y="30"/>
                  <a:pt x="25" y="30"/>
                </a:cubicBezTo>
                <a:cubicBezTo>
                  <a:pt x="25" y="29"/>
                  <a:pt x="25" y="27"/>
                  <a:pt x="25" y="27"/>
                </a:cubicBezTo>
                <a:cubicBezTo>
                  <a:pt x="25" y="26"/>
                  <a:pt x="25" y="25"/>
                  <a:pt x="25" y="25"/>
                </a:cubicBezTo>
                <a:cubicBezTo>
                  <a:pt x="24" y="24"/>
                  <a:pt x="10" y="10"/>
                  <a:pt x="10" y="10"/>
                </a:cubicBezTo>
                <a:cubicBezTo>
                  <a:pt x="8" y="8"/>
                  <a:pt x="1" y="1"/>
                  <a:pt x="1" y="0"/>
                </a:cubicBezTo>
                <a:cubicBezTo>
                  <a:pt x="1" y="0"/>
                  <a:pt x="0" y="4"/>
                  <a:pt x="0" y="4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38" name="Freeform 90"/>
          <p:cNvSpPr>
            <a:spLocks noChangeArrowheads="1"/>
          </p:cNvSpPr>
          <p:nvPr/>
        </p:nvSpPr>
        <p:spPr bwMode="auto">
          <a:xfrm>
            <a:off x="6407150" y="8812213"/>
            <a:ext cx="42863" cy="36512"/>
          </a:xfrm>
          <a:custGeom>
            <a:avLst/>
            <a:gdLst>
              <a:gd name="T0" fmla="*/ 27 w 27"/>
              <a:gd name="T1" fmla="*/ 1 h 23"/>
              <a:gd name="T2" fmla="*/ 27 w 27"/>
              <a:gd name="T3" fmla="*/ 13 h 23"/>
              <a:gd name="T4" fmla="*/ 26 w 27"/>
              <a:gd name="T5" fmla="*/ 14 h 23"/>
              <a:gd name="T6" fmla="*/ 23 w 27"/>
              <a:gd name="T7" fmla="*/ 17 h 23"/>
              <a:gd name="T8" fmla="*/ 20 w 27"/>
              <a:gd name="T9" fmla="*/ 17 h 23"/>
              <a:gd name="T10" fmla="*/ 18 w 27"/>
              <a:gd name="T11" fmla="*/ 17 h 23"/>
              <a:gd name="T12" fmla="*/ 14 w 27"/>
              <a:gd name="T13" fmla="*/ 17 h 23"/>
              <a:gd name="T14" fmla="*/ 12 w 27"/>
              <a:gd name="T15" fmla="*/ 17 h 23"/>
              <a:gd name="T16" fmla="*/ 8 w 27"/>
              <a:gd name="T17" fmla="*/ 17 h 23"/>
              <a:gd name="T18" fmla="*/ 5 w 27"/>
              <a:gd name="T19" fmla="*/ 19 h 23"/>
              <a:gd name="T20" fmla="*/ 3 w 27"/>
              <a:gd name="T21" fmla="*/ 22 h 23"/>
              <a:gd name="T22" fmla="*/ 3 w 27"/>
              <a:gd name="T23" fmla="*/ 22 h 23"/>
              <a:gd name="T24" fmla="*/ 1 w 27"/>
              <a:gd name="T25" fmla="*/ 20 h 23"/>
              <a:gd name="T26" fmla="*/ 0 w 27"/>
              <a:gd name="T27" fmla="*/ 15 h 23"/>
              <a:gd name="T28" fmla="*/ 1 w 27"/>
              <a:gd name="T29" fmla="*/ 10 h 23"/>
              <a:gd name="T30" fmla="*/ 9 w 27"/>
              <a:gd name="T31" fmla="*/ 5 h 23"/>
              <a:gd name="T32" fmla="*/ 15 w 27"/>
              <a:gd name="T33" fmla="*/ 4 h 23"/>
              <a:gd name="T34" fmla="*/ 21 w 27"/>
              <a:gd name="T35" fmla="*/ 4 h 23"/>
              <a:gd name="T36" fmla="*/ 24 w 27"/>
              <a:gd name="T37" fmla="*/ 4 h 23"/>
              <a:gd name="T38" fmla="*/ 26 w 27"/>
              <a:gd name="T39" fmla="*/ 1 h 23"/>
              <a:gd name="T40" fmla="*/ 27 w 27"/>
              <a:gd name="T41" fmla="*/ 1 h 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7" h="23">
                <a:moveTo>
                  <a:pt x="27" y="1"/>
                </a:moveTo>
                <a:cubicBezTo>
                  <a:pt x="26" y="1"/>
                  <a:pt x="27" y="9"/>
                  <a:pt x="27" y="13"/>
                </a:cubicBezTo>
                <a:cubicBezTo>
                  <a:pt x="27" y="13"/>
                  <a:pt x="26" y="14"/>
                  <a:pt x="26" y="14"/>
                </a:cubicBezTo>
                <a:cubicBezTo>
                  <a:pt x="26" y="15"/>
                  <a:pt x="24" y="17"/>
                  <a:pt x="23" y="17"/>
                </a:cubicBezTo>
                <a:cubicBezTo>
                  <a:pt x="23" y="17"/>
                  <a:pt x="21" y="17"/>
                  <a:pt x="20" y="17"/>
                </a:cubicBezTo>
                <a:cubicBezTo>
                  <a:pt x="20" y="17"/>
                  <a:pt x="18" y="17"/>
                  <a:pt x="18" y="17"/>
                </a:cubicBezTo>
                <a:cubicBezTo>
                  <a:pt x="17" y="17"/>
                  <a:pt x="16" y="17"/>
                  <a:pt x="14" y="17"/>
                </a:cubicBezTo>
                <a:cubicBezTo>
                  <a:pt x="14" y="17"/>
                  <a:pt x="13" y="17"/>
                  <a:pt x="12" y="17"/>
                </a:cubicBezTo>
                <a:cubicBezTo>
                  <a:pt x="11" y="17"/>
                  <a:pt x="9" y="17"/>
                  <a:pt x="8" y="17"/>
                </a:cubicBezTo>
                <a:cubicBezTo>
                  <a:pt x="7" y="17"/>
                  <a:pt x="6" y="18"/>
                  <a:pt x="5" y="19"/>
                </a:cubicBezTo>
                <a:cubicBezTo>
                  <a:pt x="5" y="19"/>
                  <a:pt x="3" y="22"/>
                  <a:pt x="3" y="22"/>
                </a:cubicBezTo>
                <a:cubicBezTo>
                  <a:pt x="3" y="22"/>
                  <a:pt x="3" y="22"/>
                  <a:pt x="3" y="22"/>
                </a:cubicBezTo>
                <a:cubicBezTo>
                  <a:pt x="3" y="23"/>
                  <a:pt x="1" y="20"/>
                  <a:pt x="1" y="20"/>
                </a:cubicBezTo>
                <a:cubicBezTo>
                  <a:pt x="0" y="18"/>
                  <a:pt x="0" y="16"/>
                  <a:pt x="0" y="15"/>
                </a:cubicBezTo>
                <a:cubicBezTo>
                  <a:pt x="0" y="14"/>
                  <a:pt x="1" y="11"/>
                  <a:pt x="1" y="10"/>
                </a:cubicBezTo>
                <a:cubicBezTo>
                  <a:pt x="3" y="8"/>
                  <a:pt x="7" y="6"/>
                  <a:pt x="9" y="5"/>
                </a:cubicBezTo>
                <a:cubicBezTo>
                  <a:pt x="10" y="5"/>
                  <a:pt x="14" y="4"/>
                  <a:pt x="15" y="4"/>
                </a:cubicBezTo>
                <a:cubicBezTo>
                  <a:pt x="16" y="4"/>
                  <a:pt x="19" y="4"/>
                  <a:pt x="21" y="4"/>
                </a:cubicBezTo>
                <a:cubicBezTo>
                  <a:pt x="22" y="4"/>
                  <a:pt x="23" y="5"/>
                  <a:pt x="24" y="4"/>
                </a:cubicBezTo>
                <a:cubicBezTo>
                  <a:pt x="24" y="4"/>
                  <a:pt x="26" y="1"/>
                  <a:pt x="26" y="1"/>
                </a:cubicBezTo>
                <a:cubicBezTo>
                  <a:pt x="26" y="0"/>
                  <a:pt x="27" y="1"/>
                  <a:pt x="27" y="1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39" name="Freeform 91"/>
          <p:cNvSpPr>
            <a:spLocks noChangeArrowheads="1"/>
          </p:cNvSpPr>
          <p:nvPr/>
        </p:nvSpPr>
        <p:spPr bwMode="auto">
          <a:xfrm>
            <a:off x="6218238" y="8770938"/>
            <a:ext cx="303212" cy="179387"/>
          </a:xfrm>
          <a:custGeom>
            <a:avLst/>
            <a:gdLst>
              <a:gd name="T0" fmla="*/ 144 w 191"/>
              <a:gd name="T1" fmla="*/ 29 h 113"/>
              <a:gd name="T2" fmla="*/ 146 w 191"/>
              <a:gd name="T3" fmla="*/ 25 h 113"/>
              <a:gd name="T4" fmla="*/ 82 w 191"/>
              <a:gd name="T5" fmla="*/ 14 h 113"/>
              <a:gd name="T6" fmla="*/ 29 w 191"/>
              <a:gd name="T7" fmla="*/ 32 h 113"/>
              <a:gd name="T8" fmla="*/ 17 w 191"/>
              <a:gd name="T9" fmla="*/ 56 h 113"/>
              <a:gd name="T10" fmla="*/ 27 w 191"/>
              <a:gd name="T11" fmla="*/ 67 h 113"/>
              <a:gd name="T12" fmla="*/ 24 w 191"/>
              <a:gd name="T13" fmla="*/ 72 h 113"/>
              <a:gd name="T14" fmla="*/ 8 w 191"/>
              <a:gd name="T15" fmla="*/ 74 h 113"/>
              <a:gd name="T16" fmla="*/ 1 w 191"/>
              <a:gd name="T17" fmla="*/ 85 h 113"/>
              <a:gd name="T18" fmla="*/ 9 w 191"/>
              <a:gd name="T19" fmla="*/ 94 h 113"/>
              <a:gd name="T20" fmla="*/ 22 w 191"/>
              <a:gd name="T21" fmla="*/ 95 h 113"/>
              <a:gd name="T22" fmla="*/ 31 w 191"/>
              <a:gd name="T23" fmla="*/ 92 h 113"/>
              <a:gd name="T24" fmla="*/ 37 w 191"/>
              <a:gd name="T25" fmla="*/ 87 h 113"/>
              <a:gd name="T26" fmla="*/ 44 w 191"/>
              <a:gd name="T27" fmla="*/ 86 h 113"/>
              <a:gd name="T28" fmla="*/ 71 w 191"/>
              <a:gd name="T29" fmla="*/ 111 h 113"/>
              <a:gd name="T30" fmla="*/ 102 w 191"/>
              <a:gd name="T31" fmla="*/ 101 h 113"/>
              <a:gd name="T32" fmla="*/ 119 w 191"/>
              <a:gd name="T33" fmla="*/ 97 h 113"/>
              <a:gd name="T34" fmla="*/ 125 w 191"/>
              <a:gd name="T35" fmla="*/ 104 h 113"/>
              <a:gd name="T36" fmla="*/ 135 w 191"/>
              <a:gd name="T37" fmla="*/ 112 h 113"/>
              <a:gd name="T38" fmla="*/ 152 w 191"/>
              <a:gd name="T39" fmla="*/ 112 h 113"/>
              <a:gd name="T40" fmla="*/ 162 w 191"/>
              <a:gd name="T41" fmla="*/ 104 h 113"/>
              <a:gd name="T42" fmla="*/ 160 w 191"/>
              <a:gd name="T43" fmla="*/ 98 h 113"/>
              <a:gd name="T44" fmla="*/ 151 w 191"/>
              <a:gd name="T45" fmla="*/ 93 h 113"/>
              <a:gd name="T46" fmla="*/ 147 w 191"/>
              <a:gd name="T47" fmla="*/ 88 h 113"/>
              <a:gd name="T48" fmla="*/ 160 w 191"/>
              <a:gd name="T49" fmla="*/ 81 h 113"/>
              <a:gd name="T50" fmla="*/ 182 w 191"/>
              <a:gd name="T51" fmla="*/ 61 h 113"/>
              <a:gd name="T52" fmla="*/ 161 w 191"/>
              <a:gd name="T53" fmla="*/ 44 h 113"/>
              <a:gd name="T54" fmla="*/ 155 w 191"/>
              <a:gd name="T55" fmla="*/ 48 h 113"/>
              <a:gd name="T56" fmla="*/ 143 w 191"/>
              <a:gd name="T57" fmla="*/ 52 h 113"/>
              <a:gd name="T58" fmla="*/ 127 w 191"/>
              <a:gd name="T59" fmla="*/ 50 h 113"/>
              <a:gd name="T60" fmla="*/ 120 w 191"/>
              <a:gd name="T61" fmla="*/ 42 h 113"/>
              <a:gd name="T62" fmla="*/ 129 w 191"/>
              <a:gd name="T63" fmla="*/ 31 h 113"/>
              <a:gd name="T64" fmla="*/ 138 w 191"/>
              <a:gd name="T65" fmla="*/ 30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91" h="113">
                <a:moveTo>
                  <a:pt x="141" y="30"/>
                </a:moveTo>
                <a:cubicBezTo>
                  <a:pt x="141" y="30"/>
                  <a:pt x="143" y="29"/>
                  <a:pt x="144" y="29"/>
                </a:cubicBezTo>
                <a:cubicBezTo>
                  <a:pt x="144" y="29"/>
                  <a:pt x="145" y="28"/>
                  <a:pt x="145" y="27"/>
                </a:cubicBezTo>
                <a:cubicBezTo>
                  <a:pt x="146" y="27"/>
                  <a:pt x="146" y="26"/>
                  <a:pt x="146" y="25"/>
                </a:cubicBezTo>
                <a:cubicBezTo>
                  <a:pt x="140" y="20"/>
                  <a:pt x="123" y="1"/>
                  <a:pt x="121" y="1"/>
                </a:cubicBezTo>
                <a:cubicBezTo>
                  <a:pt x="119" y="0"/>
                  <a:pt x="92" y="10"/>
                  <a:pt x="82" y="14"/>
                </a:cubicBezTo>
                <a:cubicBezTo>
                  <a:pt x="75" y="16"/>
                  <a:pt x="59" y="22"/>
                  <a:pt x="52" y="25"/>
                </a:cubicBezTo>
                <a:cubicBezTo>
                  <a:pt x="46" y="26"/>
                  <a:pt x="35" y="30"/>
                  <a:pt x="29" y="32"/>
                </a:cubicBezTo>
                <a:cubicBezTo>
                  <a:pt x="23" y="34"/>
                  <a:pt x="3" y="39"/>
                  <a:pt x="3" y="41"/>
                </a:cubicBezTo>
                <a:cubicBezTo>
                  <a:pt x="3" y="42"/>
                  <a:pt x="13" y="52"/>
                  <a:pt x="17" y="56"/>
                </a:cubicBezTo>
                <a:cubicBezTo>
                  <a:pt x="18" y="57"/>
                  <a:pt x="23" y="61"/>
                  <a:pt x="24" y="63"/>
                </a:cubicBezTo>
                <a:cubicBezTo>
                  <a:pt x="25" y="64"/>
                  <a:pt x="27" y="66"/>
                  <a:pt x="27" y="67"/>
                </a:cubicBezTo>
                <a:cubicBezTo>
                  <a:pt x="27" y="68"/>
                  <a:pt x="28" y="69"/>
                  <a:pt x="27" y="70"/>
                </a:cubicBezTo>
                <a:cubicBezTo>
                  <a:pt x="27" y="71"/>
                  <a:pt x="25" y="72"/>
                  <a:pt x="24" y="72"/>
                </a:cubicBezTo>
                <a:cubicBezTo>
                  <a:pt x="23" y="73"/>
                  <a:pt x="19" y="72"/>
                  <a:pt x="18" y="72"/>
                </a:cubicBezTo>
                <a:cubicBezTo>
                  <a:pt x="15" y="72"/>
                  <a:pt x="10" y="73"/>
                  <a:pt x="8" y="74"/>
                </a:cubicBezTo>
                <a:cubicBezTo>
                  <a:pt x="6" y="75"/>
                  <a:pt x="2" y="78"/>
                  <a:pt x="1" y="81"/>
                </a:cubicBezTo>
                <a:cubicBezTo>
                  <a:pt x="0" y="82"/>
                  <a:pt x="0" y="84"/>
                  <a:pt x="1" y="85"/>
                </a:cubicBezTo>
                <a:cubicBezTo>
                  <a:pt x="1" y="87"/>
                  <a:pt x="4" y="91"/>
                  <a:pt x="5" y="92"/>
                </a:cubicBezTo>
                <a:cubicBezTo>
                  <a:pt x="6" y="93"/>
                  <a:pt x="8" y="94"/>
                  <a:pt x="9" y="94"/>
                </a:cubicBezTo>
                <a:cubicBezTo>
                  <a:pt x="10" y="95"/>
                  <a:pt x="14" y="95"/>
                  <a:pt x="15" y="95"/>
                </a:cubicBezTo>
                <a:cubicBezTo>
                  <a:pt x="17" y="95"/>
                  <a:pt x="20" y="95"/>
                  <a:pt x="22" y="95"/>
                </a:cubicBezTo>
                <a:cubicBezTo>
                  <a:pt x="23" y="95"/>
                  <a:pt x="26" y="94"/>
                  <a:pt x="27" y="94"/>
                </a:cubicBezTo>
                <a:cubicBezTo>
                  <a:pt x="27" y="94"/>
                  <a:pt x="30" y="92"/>
                  <a:pt x="31" y="92"/>
                </a:cubicBezTo>
                <a:cubicBezTo>
                  <a:pt x="32" y="91"/>
                  <a:pt x="34" y="90"/>
                  <a:pt x="35" y="89"/>
                </a:cubicBezTo>
                <a:cubicBezTo>
                  <a:pt x="36" y="89"/>
                  <a:pt x="36" y="87"/>
                  <a:pt x="37" y="87"/>
                </a:cubicBezTo>
                <a:cubicBezTo>
                  <a:pt x="38" y="86"/>
                  <a:pt x="39" y="86"/>
                  <a:pt x="40" y="86"/>
                </a:cubicBezTo>
                <a:cubicBezTo>
                  <a:pt x="41" y="85"/>
                  <a:pt x="43" y="86"/>
                  <a:pt x="44" y="86"/>
                </a:cubicBezTo>
                <a:cubicBezTo>
                  <a:pt x="48" y="88"/>
                  <a:pt x="55" y="94"/>
                  <a:pt x="58" y="97"/>
                </a:cubicBezTo>
                <a:cubicBezTo>
                  <a:pt x="61" y="101"/>
                  <a:pt x="70" y="111"/>
                  <a:pt x="71" y="111"/>
                </a:cubicBezTo>
                <a:cubicBezTo>
                  <a:pt x="73" y="111"/>
                  <a:pt x="86" y="107"/>
                  <a:pt x="91" y="105"/>
                </a:cubicBezTo>
                <a:cubicBezTo>
                  <a:pt x="94" y="104"/>
                  <a:pt x="99" y="102"/>
                  <a:pt x="102" y="101"/>
                </a:cubicBezTo>
                <a:cubicBezTo>
                  <a:pt x="104" y="100"/>
                  <a:pt x="112" y="97"/>
                  <a:pt x="113" y="97"/>
                </a:cubicBezTo>
                <a:cubicBezTo>
                  <a:pt x="114" y="97"/>
                  <a:pt x="118" y="97"/>
                  <a:pt x="119" y="97"/>
                </a:cubicBezTo>
                <a:cubicBezTo>
                  <a:pt x="120" y="97"/>
                  <a:pt x="122" y="99"/>
                  <a:pt x="123" y="100"/>
                </a:cubicBezTo>
                <a:cubicBezTo>
                  <a:pt x="123" y="100"/>
                  <a:pt x="124" y="103"/>
                  <a:pt x="125" y="104"/>
                </a:cubicBezTo>
                <a:cubicBezTo>
                  <a:pt x="125" y="105"/>
                  <a:pt x="128" y="108"/>
                  <a:pt x="128" y="109"/>
                </a:cubicBezTo>
                <a:cubicBezTo>
                  <a:pt x="130" y="110"/>
                  <a:pt x="133" y="111"/>
                  <a:pt x="135" y="112"/>
                </a:cubicBezTo>
                <a:cubicBezTo>
                  <a:pt x="137" y="112"/>
                  <a:pt x="141" y="113"/>
                  <a:pt x="143" y="113"/>
                </a:cubicBezTo>
                <a:cubicBezTo>
                  <a:pt x="146" y="113"/>
                  <a:pt x="150" y="113"/>
                  <a:pt x="152" y="112"/>
                </a:cubicBezTo>
                <a:cubicBezTo>
                  <a:pt x="154" y="111"/>
                  <a:pt x="156" y="110"/>
                  <a:pt x="158" y="108"/>
                </a:cubicBezTo>
                <a:cubicBezTo>
                  <a:pt x="159" y="107"/>
                  <a:pt x="161" y="105"/>
                  <a:pt x="162" y="104"/>
                </a:cubicBezTo>
                <a:cubicBezTo>
                  <a:pt x="162" y="103"/>
                  <a:pt x="162" y="102"/>
                  <a:pt x="162" y="102"/>
                </a:cubicBezTo>
                <a:cubicBezTo>
                  <a:pt x="162" y="100"/>
                  <a:pt x="161" y="98"/>
                  <a:pt x="160" y="98"/>
                </a:cubicBezTo>
                <a:cubicBezTo>
                  <a:pt x="160" y="97"/>
                  <a:pt x="156" y="94"/>
                  <a:pt x="155" y="94"/>
                </a:cubicBezTo>
                <a:cubicBezTo>
                  <a:pt x="154" y="94"/>
                  <a:pt x="152" y="93"/>
                  <a:pt x="151" y="93"/>
                </a:cubicBezTo>
                <a:cubicBezTo>
                  <a:pt x="150" y="92"/>
                  <a:pt x="148" y="91"/>
                  <a:pt x="147" y="90"/>
                </a:cubicBezTo>
                <a:cubicBezTo>
                  <a:pt x="147" y="90"/>
                  <a:pt x="147" y="89"/>
                  <a:pt x="147" y="88"/>
                </a:cubicBezTo>
                <a:cubicBezTo>
                  <a:pt x="147" y="88"/>
                  <a:pt x="147" y="86"/>
                  <a:pt x="147" y="86"/>
                </a:cubicBezTo>
                <a:cubicBezTo>
                  <a:pt x="149" y="84"/>
                  <a:pt x="157" y="82"/>
                  <a:pt x="160" y="81"/>
                </a:cubicBezTo>
                <a:cubicBezTo>
                  <a:pt x="168" y="78"/>
                  <a:pt x="188" y="73"/>
                  <a:pt x="190" y="71"/>
                </a:cubicBezTo>
                <a:cubicBezTo>
                  <a:pt x="191" y="68"/>
                  <a:pt x="184" y="63"/>
                  <a:pt x="182" y="61"/>
                </a:cubicBezTo>
                <a:cubicBezTo>
                  <a:pt x="177" y="57"/>
                  <a:pt x="170" y="48"/>
                  <a:pt x="165" y="45"/>
                </a:cubicBezTo>
                <a:cubicBezTo>
                  <a:pt x="164" y="45"/>
                  <a:pt x="162" y="44"/>
                  <a:pt x="161" y="44"/>
                </a:cubicBezTo>
                <a:cubicBezTo>
                  <a:pt x="160" y="44"/>
                  <a:pt x="158" y="44"/>
                  <a:pt x="157" y="44"/>
                </a:cubicBezTo>
                <a:cubicBezTo>
                  <a:pt x="156" y="45"/>
                  <a:pt x="155" y="47"/>
                  <a:pt x="155" y="48"/>
                </a:cubicBezTo>
                <a:cubicBezTo>
                  <a:pt x="154" y="49"/>
                  <a:pt x="151" y="50"/>
                  <a:pt x="150" y="50"/>
                </a:cubicBezTo>
                <a:cubicBezTo>
                  <a:pt x="148" y="51"/>
                  <a:pt x="145" y="52"/>
                  <a:pt x="143" y="52"/>
                </a:cubicBezTo>
                <a:cubicBezTo>
                  <a:pt x="141" y="53"/>
                  <a:pt x="138" y="53"/>
                  <a:pt x="136" y="53"/>
                </a:cubicBezTo>
                <a:cubicBezTo>
                  <a:pt x="134" y="53"/>
                  <a:pt x="129" y="51"/>
                  <a:pt x="127" y="50"/>
                </a:cubicBezTo>
                <a:cubicBezTo>
                  <a:pt x="126" y="49"/>
                  <a:pt x="123" y="48"/>
                  <a:pt x="122" y="47"/>
                </a:cubicBezTo>
                <a:cubicBezTo>
                  <a:pt x="121" y="46"/>
                  <a:pt x="120" y="43"/>
                  <a:pt x="120" y="42"/>
                </a:cubicBezTo>
                <a:cubicBezTo>
                  <a:pt x="120" y="41"/>
                  <a:pt x="120" y="39"/>
                  <a:pt x="120" y="38"/>
                </a:cubicBezTo>
                <a:cubicBezTo>
                  <a:pt x="121" y="35"/>
                  <a:pt x="126" y="32"/>
                  <a:pt x="129" y="31"/>
                </a:cubicBezTo>
                <a:cubicBezTo>
                  <a:pt x="131" y="30"/>
                  <a:pt x="132" y="30"/>
                  <a:pt x="134" y="30"/>
                </a:cubicBezTo>
                <a:cubicBezTo>
                  <a:pt x="136" y="29"/>
                  <a:pt x="138" y="29"/>
                  <a:pt x="138" y="30"/>
                </a:cubicBezTo>
                <a:cubicBezTo>
                  <a:pt x="138" y="30"/>
                  <a:pt x="141" y="30"/>
                  <a:pt x="141" y="30"/>
                </a:cubicBezTo>
                <a:close/>
              </a:path>
            </a:pathLst>
          </a:custGeom>
          <a:solidFill>
            <a:srgbClr val="C0C0C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40" name="Freeform 92"/>
          <p:cNvSpPr>
            <a:spLocks noChangeArrowheads="1"/>
          </p:cNvSpPr>
          <p:nvPr/>
        </p:nvSpPr>
        <p:spPr bwMode="auto">
          <a:xfrm>
            <a:off x="6075363" y="9037638"/>
            <a:ext cx="300037" cy="184150"/>
          </a:xfrm>
          <a:custGeom>
            <a:avLst/>
            <a:gdLst>
              <a:gd name="T0" fmla="*/ 0 w 189"/>
              <a:gd name="T1" fmla="*/ 41 h 116"/>
              <a:gd name="T2" fmla="*/ 62 w 189"/>
              <a:gd name="T3" fmla="*/ 20 h 116"/>
              <a:gd name="T4" fmla="*/ 118 w 189"/>
              <a:gd name="T5" fmla="*/ 0 h 116"/>
              <a:gd name="T6" fmla="*/ 144 w 189"/>
              <a:gd name="T7" fmla="*/ 27 h 116"/>
              <a:gd name="T8" fmla="*/ 145 w 189"/>
              <a:gd name="T9" fmla="*/ 30 h 116"/>
              <a:gd name="T10" fmla="*/ 141 w 189"/>
              <a:gd name="T11" fmla="*/ 32 h 116"/>
              <a:gd name="T12" fmla="*/ 134 w 189"/>
              <a:gd name="T13" fmla="*/ 32 h 116"/>
              <a:gd name="T14" fmla="*/ 127 w 189"/>
              <a:gd name="T15" fmla="*/ 32 h 116"/>
              <a:gd name="T16" fmla="*/ 120 w 189"/>
              <a:gd name="T17" fmla="*/ 37 h 116"/>
              <a:gd name="T18" fmla="*/ 118 w 189"/>
              <a:gd name="T19" fmla="*/ 44 h 116"/>
              <a:gd name="T20" fmla="*/ 123 w 189"/>
              <a:gd name="T21" fmla="*/ 50 h 116"/>
              <a:gd name="T22" fmla="*/ 129 w 189"/>
              <a:gd name="T23" fmla="*/ 53 h 116"/>
              <a:gd name="T24" fmla="*/ 135 w 189"/>
              <a:gd name="T25" fmla="*/ 54 h 116"/>
              <a:gd name="T26" fmla="*/ 143 w 189"/>
              <a:gd name="T27" fmla="*/ 53 h 116"/>
              <a:gd name="T28" fmla="*/ 148 w 189"/>
              <a:gd name="T29" fmla="*/ 51 h 116"/>
              <a:gd name="T30" fmla="*/ 153 w 189"/>
              <a:gd name="T31" fmla="*/ 49 h 116"/>
              <a:gd name="T32" fmla="*/ 155 w 189"/>
              <a:gd name="T33" fmla="*/ 46 h 116"/>
              <a:gd name="T34" fmla="*/ 160 w 189"/>
              <a:gd name="T35" fmla="*/ 45 h 116"/>
              <a:gd name="T36" fmla="*/ 164 w 189"/>
              <a:gd name="T37" fmla="*/ 45 h 116"/>
              <a:gd name="T38" fmla="*/ 189 w 189"/>
              <a:gd name="T39" fmla="*/ 73 h 116"/>
              <a:gd name="T40" fmla="*/ 167 w 189"/>
              <a:gd name="T41" fmla="*/ 80 h 116"/>
              <a:gd name="T42" fmla="*/ 146 w 189"/>
              <a:gd name="T43" fmla="*/ 87 h 116"/>
              <a:gd name="T44" fmla="*/ 143 w 189"/>
              <a:gd name="T45" fmla="*/ 91 h 116"/>
              <a:gd name="T46" fmla="*/ 151 w 189"/>
              <a:gd name="T47" fmla="*/ 95 h 116"/>
              <a:gd name="T48" fmla="*/ 155 w 189"/>
              <a:gd name="T49" fmla="*/ 101 h 116"/>
              <a:gd name="T50" fmla="*/ 157 w 189"/>
              <a:gd name="T51" fmla="*/ 107 h 116"/>
              <a:gd name="T52" fmla="*/ 151 w 189"/>
              <a:gd name="T53" fmla="*/ 112 h 116"/>
              <a:gd name="T54" fmla="*/ 144 w 189"/>
              <a:gd name="T55" fmla="*/ 115 h 116"/>
              <a:gd name="T56" fmla="*/ 133 w 189"/>
              <a:gd name="T57" fmla="*/ 116 h 116"/>
              <a:gd name="T58" fmla="*/ 122 w 189"/>
              <a:gd name="T59" fmla="*/ 111 h 116"/>
              <a:gd name="T60" fmla="*/ 120 w 189"/>
              <a:gd name="T61" fmla="*/ 108 h 116"/>
              <a:gd name="T62" fmla="*/ 120 w 189"/>
              <a:gd name="T63" fmla="*/ 103 h 116"/>
              <a:gd name="T64" fmla="*/ 118 w 189"/>
              <a:gd name="T65" fmla="*/ 100 h 116"/>
              <a:gd name="T66" fmla="*/ 114 w 189"/>
              <a:gd name="T67" fmla="*/ 99 h 116"/>
              <a:gd name="T68" fmla="*/ 109 w 189"/>
              <a:gd name="T69" fmla="*/ 100 h 116"/>
              <a:gd name="T70" fmla="*/ 69 w 189"/>
              <a:gd name="T71" fmla="*/ 113 h 116"/>
              <a:gd name="T72" fmla="*/ 42 w 189"/>
              <a:gd name="T73" fmla="*/ 85 h 116"/>
              <a:gd name="T74" fmla="*/ 46 w 189"/>
              <a:gd name="T75" fmla="*/ 84 h 116"/>
              <a:gd name="T76" fmla="*/ 53 w 189"/>
              <a:gd name="T77" fmla="*/ 82 h 116"/>
              <a:gd name="T78" fmla="*/ 60 w 189"/>
              <a:gd name="T79" fmla="*/ 80 h 116"/>
              <a:gd name="T80" fmla="*/ 70 w 189"/>
              <a:gd name="T81" fmla="*/ 74 h 116"/>
              <a:gd name="T82" fmla="*/ 69 w 189"/>
              <a:gd name="T83" fmla="*/ 68 h 116"/>
              <a:gd name="T84" fmla="*/ 60 w 189"/>
              <a:gd name="T85" fmla="*/ 61 h 116"/>
              <a:gd name="T86" fmla="*/ 52 w 189"/>
              <a:gd name="T87" fmla="*/ 60 h 116"/>
              <a:gd name="T88" fmla="*/ 45 w 189"/>
              <a:gd name="T89" fmla="*/ 61 h 116"/>
              <a:gd name="T90" fmla="*/ 40 w 189"/>
              <a:gd name="T91" fmla="*/ 63 h 116"/>
              <a:gd name="T92" fmla="*/ 36 w 189"/>
              <a:gd name="T93" fmla="*/ 66 h 116"/>
              <a:gd name="T94" fmla="*/ 32 w 189"/>
              <a:gd name="T95" fmla="*/ 69 h 116"/>
              <a:gd name="T96" fmla="*/ 28 w 189"/>
              <a:gd name="T97" fmla="*/ 69 h 116"/>
              <a:gd name="T98" fmla="*/ 25 w 189"/>
              <a:gd name="T99" fmla="*/ 67 h 116"/>
              <a:gd name="T100" fmla="*/ 0 w 189"/>
              <a:gd name="T101" fmla="*/ 41 h 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89" h="116">
                <a:moveTo>
                  <a:pt x="0" y="41"/>
                </a:moveTo>
                <a:cubicBezTo>
                  <a:pt x="2" y="39"/>
                  <a:pt x="46" y="25"/>
                  <a:pt x="62" y="20"/>
                </a:cubicBezTo>
                <a:cubicBezTo>
                  <a:pt x="76" y="15"/>
                  <a:pt x="119" y="0"/>
                  <a:pt x="118" y="0"/>
                </a:cubicBezTo>
                <a:cubicBezTo>
                  <a:pt x="118" y="2"/>
                  <a:pt x="140" y="19"/>
                  <a:pt x="144" y="27"/>
                </a:cubicBezTo>
                <a:cubicBezTo>
                  <a:pt x="144" y="27"/>
                  <a:pt x="145" y="29"/>
                  <a:pt x="145" y="30"/>
                </a:cubicBezTo>
                <a:cubicBezTo>
                  <a:pt x="144" y="31"/>
                  <a:pt x="142" y="32"/>
                  <a:pt x="141" y="32"/>
                </a:cubicBezTo>
                <a:cubicBezTo>
                  <a:pt x="139" y="32"/>
                  <a:pt x="136" y="32"/>
                  <a:pt x="134" y="32"/>
                </a:cubicBezTo>
                <a:cubicBezTo>
                  <a:pt x="132" y="32"/>
                  <a:pt x="129" y="32"/>
                  <a:pt x="127" y="32"/>
                </a:cubicBezTo>
                <a:cubicBezTo>
                  <a:pt x="126" y="33"/>
                  <a:pt x="121" y="36"/>
                  <a:pt x="120" y="37"/>
                </a:cubicBezTo>
                <a:cubicBezTo>
                  <a:pt x="119" y="39"/>
                  <a:pt x="118" y="42"/>
                  <a:pt x="118" y="44"/>
                </a:cubicBezTo>
                <a:cubicBezTo>
                  <a:pt x="119" y="45"/>
                  <a:pt x="121" y="49"/>
                  <a:pt x="123" y="50"/>
                </a:cubicBezTo>
                <a:cubicBezTo>
                  <a:pt x="124" y="51"/>
                  <a:pt x="127" y="53"/>
                  <a:pt x="129" y="53"/>
                </a:cubicBezTo>
                <a:cubicBezTo>
                  <a:pt x="130" y="54"/>
                  <a:pt x="134" y="54"/>
                  <a:pt x="135" y="54"/>
                </a:cubicBezTo>
                <a:cubicBezTo>
                  <a:pt x="137" y="54"/>
                  <a:pt x="141" y="53"/>
                  <a:pt x="143" y="53"/>
                </a:cubicBezTo>
                <a:cubicBezTo>
                  <a:pt x="144" y="53"/>
                  <a:pt x="147" y="51"/>
                  <a:pt x="148" y="51"/>
                </a:cubicBezTo>
                <a:cubicBezTo>
                  <a:pt x="149" y="50"/>
                  <a:pt x="152" y="49"/>
                  <a:pt x="153" y="49"/>
                </a:cubicBezTo>
                <a:cubicBezTo>
                  <a:pt x="153" y="48"/>
                  <a:pt x="155" y="46"/>
                  <a:pt x="155" y="46"/>
                </a:cubicBezTo>
                <a:cubicBezTo>
                  <a:pt x="156" y="45"/>
                  <a:pt x="158" y="45"/>
                  <a:pt x="160" y="45"/>
                </a:cubicBezTo>
                <a:cubicBezTo>
                  <a:pt x="161" y="44"/>
                  <a:pt x="164" y="45"/>
                  <a:pt x="164" y="45"/>
                </a:cubicBezTo>
                <a:cubicBezTo>
                  <a:pt x="166" y="47"/>
                  <a:pt x="189" y="73"/>
                  <a:pt x="189" y="73"/>
                </a:cubicBezTo>
                <a:cubicBezTo>
                  <a:pt x="187" y="72"/>
                  <a:pt x="173" y="78"/>
                  <a:pt x="167" y="80"/>
                </a:cubicBezTo>
                <a:cubicBezTo>
                  <a:pt x="162" y="82"/>
                  <a:pt x="151" y="84"/>
                  <a:pt x="146" y="87"/>
                </a:cubicBezTo>
                <a:cubicBezTo>
                  <a:pt x="145" y="88"/>
                  <a:pt x="143" y="90"/>
                  <a:pt x="143" y="91"/>
                </a:cubicBezTo>
                <a:cubicBezTo>
                  <a:pt x="144" y="93"/>
                  <a:pt x="150" y="95"/>
                  <a:pt x="151" y="95"/>
                </a:cubicBezTo>
                <a:cubicBezTo>
                  <a:pt x="151" y="95"/>
                  <a:pt x="155" y="100"/>
                  <a:pt x="155" y="101"/>
                </a:cubicBezTo>
                <a:cubicBezTo>
                  <a:pt x="156" y="103"/>
                  <a:pt x="157" y="105"/>
                  <a:pt x="157" y="107"/>
                </a:cubicBezTo>
                <a:cubicBezTo>
                  <a:pt x="156" y="109"/>
                  <a:pt x="153" y="111"/>
                  <a:pt x="151" y="112"/>
                </a:cubicBezTo>
                <a:cubicBezTo>
                  <a:pt x="149" y="113"/>
                  <a:pt x="146" y="115"/>
                  <a:pt x="144" y="115"/>
                </a:cubicBezTo>
                <a:cubicBezTo>
                  <a:pt x="141" y="116"/>
                  <a:pt x="136" y="116"/>
                  <a:pt x="133" y="116"/>
                </a:cubicBezTo>
                <a:cubicBezTo>
                  <a:pt x="131" y="116"/>
                  <a:pt x="124" y="113"/>
                  <a:pt x="122" y="111"/>
                </a:cubicBezTo>
                <a:cubicBezTo>
                  <a:pt x="122" y="111"/>
                  <a:pt x="121" y="108"/>
                  <a:pt x="120" y="108"/>
                </a:cubicBezTo>
                <a:cubicBezTo>
                  <a:pt x="120" y="106"/>
                  <a:pt x="121" y="104"/>
                  <a:pt x="120" y="103"/>
                </a:cubicBezTo>
                <a:cubicBezTo>
                  <a:pt x="120" y="102"/>
                  <a:pt x="118" y="100"/>
                  <a:pt x="118" y="100"/>
                </a:cubicBezTo>
                <a:cubicBezTo>
                  <a:pt x="117" y="100"/>
                  <a:pt x="115" y="99"/>
                  <a:pt x="114" y="99"/>
                </a:cubicBezTo>
                <a:cubicBezTo>
                  <a:pt x="113" y="99"/>
                  <a:pt x="109" y="99"/>
                  <a:pt x="109" y="100"/>
                </a:cubicBezTo>
                <a:cubicBezTo>
                  <a:pt x="108" y="100"/>
                  <a:pt x="71" y="112"/>
                  <a:pt x="69" y="113"/>
                </a:cubicBezTo>
                <a:cubicBezTo>
                  <a:pt x="67" y="114"/>
                  <a:pt x="45" y="89"/>
                  <a:pt x="42" y="85"/>
                </a:cubicBezTo>
                <a:cubicBezTo>
                  <a:pt x="42" y="84"/>
                  <a:pt x="45" y="84"/>
                  <a:pt x="46" y="84"/>
                </a:cubicBezTo>
                <a:cubicBezTo>
                  <a:pt x="47" y="83"/>
                  <a:pt x="51" y="82"/>
                  <a:pt x="53" y="82"/>
                </a:cubicBezTo>
                <a:cubicBezTo>
                  <a:pt x="55" y="82"/>
                  <a:pt x="58" y="80"/>
                  <a:pt x="60" y="80"/>
                </a:cubicBezTo>
                <a:cubicBezTo>
                  <a:pt x="62" y="79"/>
                  <a:pt x="68" y="77"/>
                  <a:pt x="70" y="74"/>
                </a:cubicBezTo>
                <a:cubicBezTo>
                  <a:pt x="71" y="72"/>
                  <a:pt x="70" y="69"/>
                  <a:pt x="69" y="68"/>
                </a:cubicBezTo>
                <a:cubicBezTo>
                  <a:pt x="68" y="65"/>
                  <a:pt x="63" y="62"/>
                  <a:pt x="60" y="61"/>
                </a:cubicBezTo>
                <a:cubicBezTo>
                  <a:pt x="58" y="61"/>
                  <a:pt x="54" y="60"/>
                  <a:pt x="52" y="60"/>
                </a:cubicBezTo>
                <a:cubicBezTo>
                  <a:pt x="50" y="60"/>
                  <a:pt x="47" y="60"/>
                  <a:pt x="45" y="61"/>
                </a:cubicBezTo>
                <a:cubicBezTo>
                  <a:pt x="44" y="61"/>
                  <a:pt x="41" y="62"/>
                  <a:pt x="40" y="63"/>
                </a:cubicBezTo>
                <a:cubicBezTo>
                  <a:pt x="39" y="64"/>
                  <a:pt x="37" y="66"/>
                  <a:pt x="36" y="66"/>
                </a:cubicBezTo>
                <a:cubicBezTo>
                  <a:pt x="34" y="67"/>
                  <a:pt x="32" y="69"/>
                  <a:pt x="32" y="69"/>
                </a:cubicBezTo>
                <a:cubicBezTo>
                  <a:pt x="32" y="69"/>
                  <a:pt x="29" y="69"/>
                  <a:pt x="28" y="69"/>
                </a:cubicBezTo>
                <a:cubicBezTo>
                  <a:pt x="27" y="69"/>
                  <a:pt x="25" y="67"/>
                  <a:pt x="25" y="67"/>
                </a:cubicBezTo>
                <a:cubicBezTo>
                  <a:pt x="18" y="61"/>
                  <a:pt x="0" y="42"/>
                  <a:pt x="0" y="41"/>
                </a:cubicBezTo>
                <a:close/>
              </a:path>
            </a:pathLst>
          </a:custGeom>
          <a:solidFill>
            <a:srgbClr val="DCDC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DCDCD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41" name="Freeform 93"/>
          <p:cNvSpPr>
            <a:spLocks noChangeArrowheads="1"/>
          </p:cNvSpPr>
          <p:nvPr/>
        </p:nvSpPr>
        <p:spPr bwMode="auto">
          <a:xfrm>
            <a:off x="6142038" y="9096375"/>
            <a:ext cx="182562" cy="68263"/>
          </a:xfrm>
          <a:custGeom>
            <a:avLst/>
            <a:gdLst>
              <a:gd name="T0" fmla="*/ 1 w 115"/>
              <a:gd name="T1" fmla="*/ 0 h 43"/>
              <a:gd name="T2" fmla="*/ 1 w 115"/>
              <a:gd name="T3" fmla="*/ 14 h 43"/>
              <a:gd name="T4" fmla="*/ 26 w 115"/>
              <a:gd name="T5" fmla="*/ 41 h 43"/>
              <a:gd name="T6" fmla="*/ 69 w 115"/>
              <a:gd name="T7" fmla="*/ 26 h 43"/>
              <a:gd name="T8" fmla="*/ 74 w 115"/>
              <a:gd name="T9" fmla="*/ 26 h 43"/>
              <a:gd name="T10" fmla="*/ 77 w 115"/>
              <a:gd name="T11" fmla="*/ 29 h 43"/>
              <a:gd name="T12" fmla="*/ 77 w 115"/>
              <a:gd name="T13" fmla="*/ 32 h 43"/>
              <a:gd name="T14" fmla="*/ 79 w 115"/>
              <a:gd name="T15" fmla="*/ 36 h 43"/>
              <a:gd name="T16" fmla="*/ 80 w 115"/>
              <a:gd name="T17" fmla="*/ 39 h 43"/>
              <a:gd name="T18" fmla="*/ 89 w 115"/>
              <a:gd name="T19" fmla="*/ 42 h 43"/>
              <a:gd name="T20" fmla="*/ 98 w 115"/>
              <a:gd name="T21" fmla="*/ 42 h 43"/>
              <a:gd name="T22" fmla="*/ 105 w 115"/>
              <a:gd name="T23" fmla="*/ 41 h 43"/>
              <a:gd name="T24" fmla="*/ 110 w 115"/>
              <a:gd name="T25" fmla="*/ 40 h 43"/>
              <a:gd name="T26" fmla="*/ 113 w 115"/>
              <a:gd name="T27" fmla="*/ 37 h 43"/>
              <a:gd name="T28" fmla="*/ 115 w 115"/>
              <a:gd name="T29" fmla="*/ 34 h 43"/>
              <a:gd name="T30" fmla="*/ 115 w 115"/>
              <a:gd name="T31" fmla="*/ 28 h 43"/>
              <a:gd name="T32" fmla="*/ 115 w 115"/>
              <a:gd name="T33" fmla="*/ 19 h 43"/>
              <a:gd name="T34" fmla="*/ 111 w 115"/>
              <a:gd name="T35" fmla="*/ 25 h 43"/>
              <a:gd name="T36" fmla="*/ 105 w 115"/>
              <a:gd name="T37" fmla="*/ 28 h 43"/>
              <a:gd name="T38" fmla="*/ 100 w 115"/>
              <a:gd name="T39" fmla="*/ 29 h 43"/>
              <a:gd name="T40" fmla="*/ 92 w 115"/>
              <a:gd name="T41" fmla="*/ 30 h 43"/>
              <a:gd name="T42" fmla="*/ 82 w 115"/>
              <a:gd name="T43" fmla="*/ 26 h 43"/>
              <a:gd name="T44" fmla="*/ 80 w 115"/>
              <a:gd name="T45" fmla="*/ 24 h 43"/>
              <a:gd name="T46" fmla="*/ 79 w 115"/>
              <a:gd name="T47" fmla="*/ 21 h 43"/>
              <a:gd name="T48" fmla="*/ 79 w 115"/>
              <a:gd name="T49" fmla="*/ 17 h 43"/>
              <a:gd name="T50" fmla="*/ 77 w 115"/>
              <a:gd name="T51" fmla="*/ 15 h 43"/>
              <a:gd name="T52" fmla="*/ 73 w 115"/>
              <a:gd name="T53" fmla="*/ 13 h 43"/>
              <a:gd name="T54" fmla="*/ 71 w 115"/>
              <a:gd name="T55" fmla="*/ 13 h 43"/>
              <a:gd name="T56" fmla="*/ 66 w 115"/>
              <a:gd name="T57" fmla="*/ 14 h 43"/>
              <a:gd name="T58" fmla="*/ 27 w 115"/>
              <a:gd name="T59" fmla="*/ 27 h 43"/>
              <a:gd name="T60" fmla="*/ 3 w 115"/>
              <a:gd name="T61" fmla="*/ 3 h 43"/>
              <a:gd name="T62" fmla="*/ 1 w 115"/>
              <a:gd name="T63" fmla="*/ 0 h 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115" h="43">
                <a:moveTo>
                  <a:pt x="1" y="0"/>
                </a:moveTo>
                <a:cubicBezTo>
                  <a:pt x="2" y="0"/>
                  <a:pt x="0" y="12"/>
                  <a:pt x="1" y="14"/>
                </a:cubicBezTo>
                <a:cubicBezTo>
                  <a:pt x="3" y="17"/>
                  <a:pt x="25" y="41"/>
                  <a:pt x="26" y="41"/>
                </a:cubicBezTo>
                <a:cubicBezTo>
                  <a:pt x="27" y="41"/>
                  <a:pt x="58" y="28"/>
                  <a:pt x="69" y="26"/>
                </a:cubicBezTo>
                <a:cubicBezTo>
                  <a:pt x="70" y="26"/>
                  <a:pt x="73" y="26"/>
                  <a:pt x="74" y="26"/>
                </a:cubicBezTo>
                <a:cubicBezTo>
                  <a:pt x="75" y="26"/>
                  <a:pt x="76" y="28"/>
                  <a:pt x="77" y="29"/>
                </a:cubicBezTo>
                <a:cubicBezTo>
                  <a:pt x="77" y="29"/>
                  <a:pt x="77" y="31"/>
                  <a:pt x="77" y="32"/>
                </a:cubicBezTo>
                <a:cubicBezTo>
                  <a:pt x="77" y="32"/>
                  <a:pt x="79" y="35"/>
                  <a:pt x="79" y="36"/>
                </a:cubicBezTo>
                <a:cubicBezTo>
                  <a:pt x="79" y="37"/>
                  <a:pt x="80" y="38"/>
                  <a:pt x="80" y="39"/>
                </a:cubicBezTo>
                <a:cubicBezTo>
                  <a:pt x="82" y="40"/>
                  <a:pt x="86" y="42"/>
                  <a:pt x="89" y="42"/>
                </a:cubicBezTo>
                <a:cubicBezTo>
                  <a:pt x="91" y="43"/>
                  <a:pt x="96" y="43"/>
                  <a:pt x="98" y="42"/>
                </a:cubicBezTo>
                <a:cubicBezTo>
                  <a:pt x="100" y="42"/>
                  <a:pt x="103" y="42"/>
                  <a:pt x="105" y="41"/>
                </a:cubicBezTo>
                <a:cubicBezTo>
                  <a:pt x="106" y="41"/>
                  <a:pt x="109" y="40"/>
                  <a:pt x="110" y="40"/>
                </a:cubicBezTo>
                <a:cubicBezTo>
                  <a:pt x="111" y="39"/>
                  <a:pt x="113" y="37"/>
                  <a:pt x="113" y="37"/>
                </a:cubicBezTo>
                <a:cubicBezTo>
                  <a:pt x="114" y="36"/>
                  <a:pt x="114" y="34"/>
                  <a:pt x="115" y="34"/>
                </a:cubicBezTo>
                <a:cubicBezTo>
                  <a:pt x="115" y="33"/>
                  <a:pt x="115" y="29"/>
                  <a:pt x="115" y="28"/>
                </a:cubicBezTo>
                <a:cubicBezTo>
                  <a:pt x="115" y="25"/>
                  <a:pt x="115" y="19"/>
                  <a:pt x="115" y="19"/>
                </a:cubicBezTo>
                <a:cubicBezTo>
                  <a:pt x="114" y="19"/>
                  <a:pt x="113" y="24"/>
                  <a:pt x="111" y="25"/>
                </a:cubicBezTo>
                <a:cubicBezTo>
                  <a:pt x="110" y="26"/>
                  <a:pt x="107" y="28"/>
                  <a:pt x="105" y="28"/>
                </a:cubicBezTo>
                <a:cubicBezTo>
                  <a:pt x="104" y="29"/>
                  <a:pt x="101" y="29"/>
                  <a:pt x="100" y="29"/>
                </a:cubicBezTo>
                <a:cubicBezTo>
                  <a:pt x="98" y="29"/>
                  <a:pt x="93" y="30"/>
                  <a:pt x="92" y="30"/>
                </a:cubicBezTo>
                <a:cubicBezTo>
                  <a:pt x="89" y="29"/>
                  <a:pt x="84" y="27"/>
                  <a:pt x="82" y="26"/>
                </a:cubicBezTo>
                <a:cubicBezTo>
                  <a:pt x="81" y="25"/>
                  <a:pt x="80" y="25"/>
                  <a:pt x="80" y="24"/>
                </a:cubicBezTo>
                <a:cubicBezTo>
                  <a:pt x="79" y="24"/>
                  <a:pt x="79" y="21"/>
                  <a:pt x="79" y="21"/>
                </a:cubicBezTo>
                <a:cubicBezTo>
                  <a:pt x="79" y="20"/>
                  <a:pt x="79" y="18"/>
                  <a:pt x="79" y="17"/>
                </a:cubicBezTo>
                <a:cubicBezTo>
                  <a:pt x="79" y="16"/>
                  <a:pt x="77" y="15"/>
                  <a:pt x="77" y="15"/>
                </a:cubicBezTo>
                <a:cubicBezTo>
                  <a:pt x="76" y="14"/>
                  <a:pt x="74" y="13"/>
                  <a:pt x="73" y="13"/>
                </a:cubicBezTo>
                <a:cubicBezTo>
                  <a:pt x="73" y="13"/>
                  <a:pt x="71" y="13"/>
                  <a:pt x="71" y="13"/>
                </a:cubicBezTo>
                <a:cubicBezTo>
                  <a:pt x="70" y="13"/>
                  <a:pt x="68" y="13"/>
                  <a:pt x="66" y="14"/>
                </a:cubicBezTo>
                <a:cubicBezTo>
                  <a:pt x="57" y="16"/>
                  <a:pt x="30" y="27"/>
                  <a:pt x="27" y="27"/>
                </a:cubicBezTo>
                <a:cubicBezTo>
                  <a:pt x="26" y="27"/>
                  <a:pt x="7" y="8"/>
                  <a:pt x="3" y="3"/>
                </a:cubicBezTo>
                <a:cubicBezTo>
                  <a:pt x="3" y="3"/>
                  <a:pt x="1" y="0"/>
                  <a:pt x="1" y="0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42" name="Freeform 94"/>
          <p:cNvSpPr>
            <a:spLocks noChangeArrowheads="1"/>
          </p:cNvSpPr>
          <p:nvPr/>
        </p:nvSpPr>
        <p:spPr bwMode="auto">
          <a:xfrm>
            <a:off x="6262688" y="9007475"/>
            <a:ext cx="46037" cy="33338"/>
          </a:xfrm>
          <a:custGeom>
            <a:avLst/>
            <a:gdLst>
              <a:gd name="T0" fmla="*/ 27 w 29"/>
              <a:gd name="T1" fmla="*/ 1 h 21"/>
              <a:gd name="T2" fmla="*/ 23 w 29"/>
              <a:gd name="T3" fmla="*/ 3 h 21"/>
              <a:gd name="T4" fmla="*/ 17 w 29"/>
              <a:gd name="T5" fmla="*/ 3 h 21"/>
              <a:gd name="T6" fmla="*/ 11 w 29"/>
              <a:gd name="T7" fmla="*/ 3 h 21"/>
              <a:gd name="T8" fmla="*/ 7 w 29"/>
              <a:gd name="T9" fmla="*/ 5 h 21"/>
              <a:gd name="T10" fmla="*/ 3 w 29"/>
              <a:gd name="T11" fmla="*/ 8 h 21"/>
              <a:gd name="T12" fmla="*/ 0 w 29"/>
              <a:gd name="T13" fmla="*/ 10 h 21"/>
              <a:gd name="T14" fmla="*/ 0 w 29"/>
              <a:gd name="T15" fmla="*/ 14 h 21"/>
              <a:gd name="T16" fmla="*/ 0 w 29"/>
              <a:gd name="T17" fmla="*/ 17 h 21"/>
              <a:gd name="T18" fmla="*/ 1 w 29"/>
              <a:gd name="T19" fmla="*/ 19 h 21"/>
              <a:gd name="T20" fmla="*/ 3 w 29"/>
              <a:gd name="T21" fmla="*/ 21 h 21"/>
              <a:gd name="T22" fmla="*/ 4 w 29"/>
              <a:gd name="T23" fmla="*/ 18 h 21"/>
              <a:gd name="T24" fmla="*/ 10 w 29"/>
              <a:gd name="T25" fmla="*/ 16 h 21"/>
              <a:gd name="T26" fmla="*/ 13 w 29"/>
              <a:gd name="T27" fmla="*/ 16 h 21"/>
              <a:gd name="T28" fmla="*/ 16 w 29"/>
              <a:gd name="T29" fmla="*/ 16 h 21"/>
              <a:gd name="T30" fmla="*/ 22 w 29"/>
              <a:gd name="T31" fmla="*/ 16 h 21"/>
              <a:gd name="T32" fmla="*/ 25 w 29"/>
              <a:gd name="T33" fmla="*/ 14 h 21"/>
              <a:gd name="T34" fmla="*/ 27 w 29"/>
              <a:gd name="T35" fmla="*/ 13 h 21"/>
              <a:gd name="T36" fmla="*/ 27 w 29"/>
              <a:gd name="T37" fmla="*/ 9 h 21"/>
              <a:gd name="T38" fmla="*/ 27 w 29"/>
              <a:gd name="T39" fmla="*/ 1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9" h="21">
                <a:moveTo>
                  <a:pt x="27" y="1"/>
                </a:moveTo>
                <a:cubicBezTo>
                  <a:pt x="26" y="0"/>
                  <a:pt x="24" y="3"/>
                  <a:pt x="23" y="3"/>
                </a:cubicBezTo>
                <a:cubicBezTo>
                  <a:pt x="22" y="3"/>
                  <a:pt x="19" y="3"/>
                  <a:pt x="17" y="3"/>
                </a:cubicBezTo>
                <a:cubicBezTo>
                  <a:pt x="16" y="3"/>
                  <a:pt x="13" y="3"/>
                  <a:pt x="11" y="3"/>
                </a:cubicBezTo>
                <a:cubicBezTo>
                  <a:pt x="11" y="3"/>
                  <a:pt x="8" y="4"/>
                  <a:pt x="7" y="5"/>
                </a:cubicBezTo>
                <a:cubicBezTo>
                  <a:pt x="6" y="6"/>
                  <a:pt x="4" y="7"/>
                  <a:pt x="3" y="8"/>
                </a:cubicBezTo>
                <a:cubicBezTo>
                  <a:pt x="3" y="9"/>
                  <a:pt x="1" y="9"/>
                  <a:pt x="0" y="10"/>
                </a:cubicBezTo>
                <a:cubicBezTo>
                  <a:pt x="0" y="11"/>
                  <a:pt x="0" y="13"/>
                  <a:pt x="0" y="14"/>
                </a:cubicBezTo>
                <a:cubicBezTo>
                  <a:pt x="0" y="14"/>
                  <a:pt x="0" y="16"/>
                  <a:pt x="0" y="17"/>
                </a:cubicBezTo>
                <a:cubicBezTo>
                  <a:pt x="0" y="17"/>
                  <a:pt x="1" y="19"/>
                  <a:pt x="1" y="19"/>
                </a:cubicBezTo>
                <a:cubicBezTo>
                  <a:pt x="1" y="19"/>
                  <a:pt x="2" y="21"/>
                  <a:pt x="3" y="21"/>
                </a:cubicBezTo>
                <a:cubicBezTo>
                  <a:pt x="3" y="21"/>
                  <a:pt x="4" y="19"/>
                  <a:pt x="4" y="18"/>
                </a:cubicBezTo>
                <a:cubicBezTo>
                  <a:pt x="5" y="17"/>
                  <a:pt x="9" y="17"/>
                  <a:pt x="10" y="16"/>
                </a:cubicBezTo>
                <a:cubicBezTo>
                  <a:pt x="11" y="16"/>
                  <a:pt x="12" y="16"/>
                  <a:pt x="13" y="16"/>
                </a:cubicBezTo>
                <a:cubicBezTo>
                  <a:pt x="14" y="16"/>
                  <a:pt x="16" y="16"/>
                  <a:pt x="16" y="16"/>
                </a:cubicBezTo>
                <a:cubicBezTo>
                  <a:pt x="18" y="16"/>
                  <a:pt x="21" y="16"/>
                  <a:pt x="22" y="16"/>
                </a:cubicBezTo>
                <a:cubicBezTo>
                  <a:pt x="23" y="16"/>
                  <a:pt x="25" y="15"/>
                  <a:pt x="25" y="14"/>
                </a:cubicBezTo>
                <a:cubicBezTo>
                  <a:pt x="26" y="14"/>
                  <a:pt x="27" y="13"/>
                  <a:pt x="27" y="13"/>
                </a:cubicBezTo>
                <a:cubicBezTo>
                  <a:pt x="27" y="12"/>
                  <a:pt x="27" y="10"/>
                  <a:pt x="27" y="9"/>
                </a:cubicBezTo>
                <a:cubicBezTo>
                  <a:pt x="28" y="7"/>
                  <a:pt x="29" y="1"/>
                  <a:pt x="27" y="1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43" name="Freeform 95"/>
          <p:cNvSpPr>
            <a:spLocks noChangeArrowheads="1"/>
          </p:cNvSpPr>
          <p:nvPr/>
        </p:nvSpPr>
        <p:spPr bwMode="auto">
          <a:xfrm>
            <a:off x="6302375" y="9075738"/>
            <a:ext cx="71438" cy="39687"/>
          </a:xfrm>
          <a:custGeom>
            <a:avLst/>
            <a:gdLst>
              <a:gd name="T0" fmla="*/ 45 w 45"/>
              <a:gd name="T1" fmla="*/ 0 h 25"/>
              <a:gd name="T2" fmla="*/ 32 w 45"/>
              <a:gd name="T3" fmla="*/ 5 h 25"/>
              <a:gd name="T4" fmla="*/ 6 w 45"/>
              <a:gd name="T5" fmla="*/ 14 h 25"/>
              <a:gd name="T6" fmla="*/ 3 w 45"/>
              <a:gd name="T7" fmla="*/ 16 h 25"/>
              <a:gd name="T8" fmla="*/ 0 w 45"/>
              <a:gd name="T9" fmla="*/ 17 h 25"/>
              <a:gd name="T10" fmla="*/ 0 w 45"/>
              <a:gd name="T11" fmla="*/ 18 h 25"/>
              <a:gd name="T12" fmla="*/ 1 w 45"/>
              <a:gd name="T13" fmla="*/ 20 h 25"/>
              <a:gd name="T14" fmla="*/ 2 w 45"/>
              <a:gd name="T15" fmla="*/ 21 h 25"/>
              <a:gd name="T16" fmla="*/ 4 w 45"/>
              <a:gd name="T17" fmla="*/ 22 h 25"/>
              <a:gd name="T18" fmla="*/ 8 w 45"/>
              <a:gd name="T19" fmla="*/ 23 h 25"/>
              <a:gd name="T20" fmla="*/ 9 w 45"/>
              <a:gd name="T21" fmla="*/ 24 h 25"/>
              <a:gd name="T22" fmla="*/ 9 w 45"/>
              <a:gd name="T23" fmla="*/ 25 h 25"/>
              <a:gd name="T24" fmla="*/ 26 w 45"/>
              <a:gd name="T25" fmla="*/ 19 h 25"/>
              <a:gd name="T26" fmla="*/ 45 w 45"/>
              <a:gd name="T27" fmla="*/ 13 h 25"/>
              <a:gd name="T28" fmla="*/ 45 w 45"/>
              <a:gd name="T29" fmla="*/ 0 h 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45" h="25">
                <a:moveTo>
                  <a:pt x="45" y="0"/>
                </a:moveTo>
                <a:cubicBezTo>
                  <a:pt x="45" y="0"/>
                  <a:pt x="35" y="4"/>
                  <a:pt x="32" y="5"/>
                </a:cubicBezTo>
                <a:cubicBezTo>
                  <a:pt x="25" y="7"/>
                  <a:pt x="12" y="11"/>
                  <a:pt x="6" y="14"/>
                </a:cubicBezTo>
                <a:cubicBezTo>
                  <a:pt x="5" y="14"/>
                  <a:pt x="3" y="15"/>
                  <a:pt x="3" y="16"/>
                </a:cubicBezTo>
                <a:cubicBezTo>
                  <a:pt x="2" y="16"/>
                  <a:pt x="1" y="17"/>
                  <a:pt x="0" y="17"/>
                </a:cubicBezTo>
                <a:cubicBezTo>
                  <a:pt x="0" y="17"/>
                  <a:pt x="0" y="18"/>
                  <a:pt x="0" y="18"/>
                </a:cubicBezTo>
                <a:cubicBezTo>
                  <a:pt x="0" y="19"/>
                  <a:pt x="1" y="20"/>
                  <a:pt x="1" y="20"/>
                </a:cubicBezTo>
                <a:cubicBezTo>
                  <a:pt x="1" y="20"/>
                  <a:pt x="2" y="21"/>
                  <a:pt x="2" y="21"/>
                </a:cubicBezTo>
                <a:cubicBezTo>
                  <a:pt x="3" y="21"/>
                  <a:pt x="4" y="22"/>
                  <a:pt x="4" y="22"/>
                </a:cubicBezTo>
                <a:cubicBezTo>
                  <a:pt x="6" y="23"/>
                  <a:pt x="7" y="22"/>
                  <a:pt x="8" y="23"/>
                </a:cubicBezTo>
                <a:cubicBezTo>
                  <a:pt x="8" y="23"/>
                  <a:pt x="8" y="24"/>
                  <a:pt x="9" y="24"/>
                </a:cubicBezTo>
                <a:cubicBezTo>
                  <a:pt x="9" y="24"/>
                  <a:pt x="9" y="25"/>
                  <a:pt x="9" y="25"/>
                </a:cubicBezTo>
                <a:cubicBezTo>
                  <a:pt x="9" y="25"/>
                  <a:pt x="22" y="20"/>
                  <a:pt x="26" y="19"/>
                </a:cubicBezTo>
                <a:cubicBezTo>
                  <a:pt x="31" y="18"/>
                  <a:pt x="45" y="13"/>
                  <a:pt x="45" y="13"/>
                </a:cubicBezTo>
                <a:cubicBezTo>
                  <a:pt x="45" y="13"/>
                  <a:pt x="45" y="0"/>
                  <a:pt x="45" y="0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44" name="Freeform 96"/>
          <p:cNvSpPr>
            <a:spLocks noChangeArrowheads="1"/>
          </p:cNvSpPr>
          <p:nvPr/>
        </p:nvSpPr>
        <p:spPr bwMode="auto">
          <a:xfrm>
            <a:off x="6073775" y="9024938"/>
            <a:ext cx="114300" cy="65087"/>
          </a:xfrm>
          <a:custGeom>
            <a:avLst/>
            <a:gdLst>
              <a:gd name="T0" fmla="*/ 2 w 72"/>
              <a:gd name="T1" fmla="*/ 1 h 41"/>
              <a:gd name="T2" fmla="*/ 6 w 72"/>
              <a:gd name="T3" fmla="*/ 7 h 41"/>
              <a:gd name="T4" fmla="*/ 16 w 72"/>
              <a:gd name="T5" fmla="*/ 17 h 41"/>
              <a:gd name="T6" fmla="*/ 23 w 72"/>
              <a:gd name="T7" fmla="*/ 24 h 41"/>
              <a:gd name="T8" fmla="*/ 30 w 72"/>
              <a:gd name="T9" fmla="*/ 29 h 41"/>
              <a:gd name="T10" fmla="*/ 33 w 72"/>
              <a:gd name="T11" fmla="*/ 29 h 41"/>
              <a:gd name="T12" fmla="*/ 40 w 72"/>
              <a:gd name="T13" fmla="*/ 24 h 41"/>
              <a:gd name="T14" fmla="*/ 47 w 72"/>
              <a:gd name="T15" fmla="*/ 21 h 41"/>
              <a:gd name="T16" fmla="*/ 56 w 72"/>
              <a:gd name="T17" fmla="*/ 20 h 41"/>
              <a:gd name="T18" fmla="*/ 63 w 72"/>
              <a:gd name="T19" fmla="*/ 21 h 41"/>
              <a:gd name="T20" fmla="*/ 69 w 72"/>
              <a:gd name="T21" fmla="*/ 25 h 41"/>
              <a:gd name="T22" fmla="*/ 71 w 72"/>
              <a:gd name="T23" fmla="*/ 27 h 41"/>
              <a:gd name="T24" fmla="*/ 71 w 72"/>
              <a:gd name="T25" fmla="*/ 33 h 41"/>
              <a:gd name="T26" fmla="*/ 69 w 72"/>
              <a:gd name="T27" fmla="*/ 35 h 41"/>
              <a:gd name="T28" fmla="*/ 62 w 72"/>
              <a:gd name="T29" fmla="*/ 32 h 41"/>
              <a:gd name="T30" fmla="*/ 54 w 72"/>
              <a:gd name="T31" fmla="*/ 29 h 41"/>
              <a:gd name="T32" fmla="*/ 49 w 72"/>
              <a:gd name="T33" fmla="*/ 29 h 41"/>
              <a:gd name="T34" fmla="*/ 44 w 72"/>
              <a:gd name="T35" fmla="*/ 32 h 41"/>
              <a:gd name="T36" fmla="*/ 40 w 72"/>
              <a:gd name="T37" fmla="*/ 36 h 41"/>
              <a:gd name="T38" fmla="*/ 38 w 72"/>
              <a:gd name="T39" fmla="*/ 37 h 41"/>
              <a:gd name="T40" fmla="*/ 36 w 72"/>
              <a:gd name="T41" fmla="*/ 38 h 41"/>
              <a:gd name="T42" fmla="*/ 33 w 72"/>
              <a:gd name="T43" fmla="*/ 40 h 41"/>
              <a:gd name="T44" fmla="*/ 29 w 72"/>
              <a:gd name="T45" fmla="*/ 41 h 41"/>
              <a:gd name="T46" fmla="*/ 23 w 72"/>
              <a:gd name="T47" fmla="*/ 37 h 41"/>
              <a:gd name="T48" fmla="*/ 2 w 72"/>
              <a:gd name="T49" fmla="*/ 13 h 41"/>
              <a:gd name="T50" fmla="*/ 2 w 72"/>
              <a:gd name="T51" fmla="*/ 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72" h="41">
                <a:moveTo>
                  <a:pt x="2" y="1"/>
                </a:moveTo>
                <a:cubicBezTo>
                  <a:pt x="2" y="0"/>
                  <a:pt x="0" y="1"/>
                  <a:pt x="6" y="7"/>
                </a:cubicBezTo>
                <a:cubicBezTo>
                  <a:pt x="6" y="7"/>
                  <a:pt x="15" y="17"/>
                  <a:pt x="16" y="17"/>
                </a:cubicBezTo>
                <a:cubicBezTo>
                  <a:pt x="16" y="17"/>
                  <a:pt x="23" y="24"/>
                  <a:pt x="23" y="24"/>
                </a:cubicBezTo>
                <a:cubicBezTo>
                  <a:pt x="24" y="25"/>
                  <a:pt x="29" y="29"/>
                  <a:pt x="30" y="29"/>
                </a:cubicBezTo>
                <a:cubicBezTo>
                  <a:pt x="30" y="29"/>
                  <a:pt x="31" y="29"/>
                  <a:pt x="33" y="29"/>
                </a:cubicBezTo>
                <a:cubicBezTo>
                  <a:pt x="35" y="29"/>
                  <a:pt x="39" y="24"/>
                  <a:pt x="40" y="24"/>
                </a:cubicBezTo>
                <a:cubicBezTo>
                  <a:pt x="41" y="23"/>
                  <a:pt x="45" y="21"/>
                  <a:pt x="47" y="21"/>
                </a:cubicBezTo>
                <a:cubicBezTo>
                  <a:pt x="48" y="20"/>
                  <a:pt x="55" y="19"/>
                  <a:pt x="56" y="20"/>
                </a:cubicBezTo>
                <a:cubicBezTo>
                  <a:pt x="56" y="20"/>
                  <a:pt x="63" y="21"/>
                  <a:pt x="63" y="21"/>
                </a:cubicBezTo>
                <a:cubicBezTo>
                  <a:pt x="64" y="22"/>
                  <a:pt x="69" y="24"/>
                  <a:pt x="69" y="25"/>
                </a:cubicBezTo>
                <a:cubicBezTo>
                  <a:pt x="69" y="26"/>
                  <a:pt x="71" y="27"/>
                  <a:pt x="71" y="27"/>
                </a:cubicBezTo>
                <a:cubicBezTo>
                  <a:pt x="71" y="28"/>
                  <a:pt x="72" y="32"/>
                  <a:pt x="71" y="33"/>
                </a:cubicBezTo>
                <a:cubicBezTo>
                  <a:pt x="71" y="33"/>
                  <a:pt x="69" y="36"/>
                  <a:pt x="69" y="35"/>
                </a:cubicBezTo>
                <a:cubicBezTo>
                  <a:pt x="67" y="35"/>
                  <a:pt x="63" y="32"/>
                  <a:pt x="62" y="32"/>
                </a:cubicBezTo>
                <a:cubicBezTo>
                  <a:pt x="60" y="31"/>
                  <a:pt x="56" y="29"/>
                  <a:pt x="54" y="29"/>
                </a:cubicBezTo>
                <a:cubicBezTo>
                  <a:pt x="53" y="29"/>
                  <a:pt x="49" y="29"/>
                  <a:pt x="49" y="29"/>
                </a:cubicBezTo>
                <a:cubicBezTo>
                  <a:pt x="48" y="30"/>
                  <a:pt x="46" y="31"/>
                  <a:pt x="44" y="32"/>
                </a:cubicBezTo>
                <a:cubicBezTo>
                  <a:pt x="44" y="32"/>
                  <a:pt x="41" y="35"/>
                  <a:pt x="40" y="36"/>
                </a:cubicBezTo>
                <a:cubicBezTo>
                  <a:pt x="40" y="36"/>
                  <a:pt x="38" y="37"/>
                  <a:pt x="38" y="37"/>
                </a:cubicBezTo>
                <a:cubicBezTo>
                  <a:pt x="38" y="38"/>
                  <a:pt x="36" y="38"/>
                  <a:pt x="36" y="38"/>
                </a:cubicBezTo>
                <a:cubicBezTo>
                  <a:pt x="36" y="38"/>
                  <a:pt x="33" y="40"/>
                  <a:pt x="33" y="40"/>
                </a:cubicBezTo>
                <a:cubicBezTo>
                  <a:pt x="33" y="40"/>
                  <a:pt x="30" y="41"/>
                  <a:pt x="29" y="41"/>
                </a:cubicBezTo>
                <a:cubicBezTo>
                  <a:pt x="28" y="41"/>
                  <a:pt x="24" y="38"/>
                  <a:pt x="23" y="37"/>
                </a:cubicBezTo>
                <a:cubicBezTo>
                  <a:pt x="18" y="33"/>
                  <a:pt x="2" y="13"/>
                  <a:pt x="2" y="13"/>
                </a:cubicBezTo>
                <a:cubicBezTo>
                  <a:pt x="3" y="12"/>
                  <a:pt x="1" y="4"/>
                  <a:pt x="2" y="1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45" name="Freeform 97"/>
          <p:cNvSpPr>
            <a:spLocks noChangeArrowheads="1"/>
          </p:cNvSpPr>
          <p:nvPr/>
        </p:nvSpPr>
        <p:spPr bwMode="auto">
          <a:xfrm>
            <a:off x="6075363" y="8963025"/>
            <a:ext cx="300037" cy="182563"/>
          </a:xfrm>
          <a:custGeom>
            <a:avLst/>
            <a:gdLst>
              <a:gd name="T0" fmla="*/ 0 w 189"/>
              <a:gd name="T1" fmla="*/ 40 h 115"/>
              <a:gd name="T2" fmla="*/ 62 w 189"/>
              <a:gd name="T3" fmla="*/ 20 h 115"/>
              <a:gd name="T4" fmla="*/ 118 w 189"/>
              <a:gd name="T5" fmla="*/ 0 h 115"/>
              <a:gd name="T6" fmla="*/ 144 w 189"/>
              <a:gd name="T7" fmla="*/ 26 h 115"/>
              <a:gd name="T8" fmla="*/ 145 w 189"/>
              <a:gd name="T9" fmla="*/ 30 h 115"/>
              <a:gd name="T10" fmla="*/ 141 w 189"/>
              <a:gd name="T11" fmla="*/ 31 h 115"/>
              <a:gd name="T12" fmla="*/ 134 w 189"/>
              <a:gd name="T13" fmla="*/ 31 h 115"/>
              <a:gd name="T14" fmla="*/ 127 w 189"/>
              <a:gd name="T15" fmla="*/ 32 h 115"/>
              <a:gd name="T16" fmla="*/ 120 w 189"/>
              <a:gd name="T17" fmla="*/ 37 h 115"/>
              <a:gd name="T18" fmla="*/ 118 w 189"/>
              <a:gd name="T19" fmla="*/ 43 h 115"/>
              <a:gd name="T20" fmla="*/ 123 w 189"/>
              <a:gd name="T21" fmla="*/ 49 h 115"/>
              <a:gd name="T22" fmla="*/ 129 w 189"/>
              <a:gd name="T23" fmla="*/ 52 h 115"/>
              <a:gd name="T24" fmla="*/ 135 w 189"/>
              <a:gd name="T25" fmla="*/ 53 h 115"/>
              <a:gd name="T26" fmla="*/ 143 w 189"/>
              <a:gd name="T27" fmla="*/ 52 h 115"/>
              <a:gd name="T28" fmla="*/ 148 w 189"/>
              <a:gd name="T29" fmla="*/ 50 h 115"/>
              <a:gd name="T30" fmla="*/ 153 w 189"/>
              <a:gd name="T31" fmla="*/ 48 h 115"/>
              <a:gd name="T32" fmla="*/ 155 w 189"/>
              <a:gd name="T33" fmla="*/ 45 h 115"/>
              <a:gd name="T34" fmla="*/ 160 w 189"/>
              <a:gd name="T35" fmla="*/ 44 h 115"/>
              <a:gd name="T36" fmla="*/ 164 w 189"/>
              <a:gd name="T37" fmla="*/ 44 h 115"/>
              <a:gd name="T38" fmla="*/ 189 w 189"/>
              <a:gd name="T39" fmla="*/ 72 h 115"/>
              <a:gd name="T40" fmla="*/ 167 w 189"/>
              <a:gd name="T41" fmla="*/ 79 h 115"/>
              <a:gd name="T42" fmla="*/ 146 w 189"/>
              <a:gd name="T43" fmla="*/ 86 h 115"/>
              <a:gd name="T44" fmla="*/ 143 w 189"/>
              <a:gd name="T45" fmla="*/ 89 h 115"/>
              <a:gd name="T46" fmla="*/ 151 w 189"/>
              <a:gd name="T47" fmla="*/ 94 h 115"/>
              <a:gd name="T48" fmla="*/ 155 w 189"/>
              <a:gd name="T49" fmla="*/ 100 h 115"/>
              <a:gd name="T50" fmla="*/ 157 w 189"/>
              <a:gd name="T51" fmla="*/ 106 h 115"/>
              <a:gd name="T52" fmla="*/ 151 w 189"/>
              <a:gd name="T53" fmla="*/ 110 h 115"/>
              <a:gd name="T54" fmla="*/ 144 w 189"/>
              <a:gd name="T55" fmla="*/ 113 h 115"/>
              <a:gd name="T56" fmla="*/ 133 w 189"/>
              <a:gd name="T57" fmla="*/ 114 h 115"/>
              <a:gd name="T58" fmla="*/ 122 w 189"/>
              <a:gd name="T59" fmla="*/ 110 h 115"/>
              <a:gd name="T60" fmla="*/ 120 w 189"/>
              <a:gd name="T61" fmla="*/ 106 h 115"/>
              <a:gd name="T62" fmla="*/ 120 w 189"/>
              <a:gd name="T63" fmla="*/ 101 h 115"/>
              <a:gd name="T64" fmla="*/ 118 w 189"/>
              <a:gd name="T65" fmla="*/ 98 h 115"/>
              <a:gd name="T66" fmla="*/ 114 w 189"/>
              <a:gd name="T67" fmla="*/ 97 h 115"/>
              <a:gd name="T68" fmla="*/ 109 w 189"/>
              <a:gd name="T69" fmla="*/ 98 h 115"/>
              <a:gd name="T70" fmla="*/ 69 w 189"/>
              <a:gd name="T71" fmla="*/ 111 h 115"/>
              <a:gd name="T72" fmla="*/ 42 w 189"/>
              <a:gd name="T73" fmla="*/ 84 h 115"/>
              <a:gd name="T74" fmla="*/ 46 w 189"/>
              <a:gd name="T75" fmla="*/ 82 h 115"/>
              <a:gd name="T76" fmla="*/ 53 w 189"/>
              <a:gd name="T77" fmla="*/ 81 h 115"/>
              <a:gd name="T78" fmla="*/ 60 w 189"/>
              <a:gd name="T79" fmla="*/ 79 h 115"/>
              <a:gd name="T80" fmla="*/ 70 w 189"/>
              <a:gd name="T81" fmla="*/ 73 h 115"/>
              <a:gd name="T82" fmla="*/ 69 w 189"/>
              <a:gd name="T83" fmla="*/ 66 h 115"/>
              <a:gd name="T84" fmla="*/ 60 w 189"/>
              <a:gd name="T85" fmla="*/ 60 h 115"/>
              <a:gd name="T86" fmla="*/ 52 w 189"/>
              <a:gd name="T87" fmla="*/ 59 h 115"/>
              <a:gd name="T88" fmla="*/ 45 w 189"/>
              <a:gd name="T89" fmla="*/ 60 h 115"/>
              <a:gd name="T90" fmla="*/ 40 w 189"/>
              <a:gd name="T91" fmla="*/ 62 h 115"/>
              <a:gd name="T92" fmla="*/ 36 w 189"/>
              <a:gd name="T93" fmla="*/ 66 h 115"/>
              <a:gd name="T94" fmla="*/ 32 w 189"/>
              <a:gd name="T95" fmla="*/ 68 h 115"/>
              <a:gd name="T96" fmla="*/ 28 w 189"/>
              <a:gd name="T97" fmla="*/ 68 h 115"/>
              <a:gd name="T98" fmla="*/ 25 w 189"/>
              <a:gd name="T99" fmla="*/ 66 h 115"/>
              <a:gd name="T100" fmla="*/ 0 w 189"/>
              <a:gd name="T101" fmla="*/ 40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</a:cxnLst>
            <a:rect l="0" t="0" r="r" b="b"/>
            <a:pathLst>
              <a:path w="189" h="115">
                <a:moveTo>
                  <a:pt x="0" y="40"/>
                </a:moveTo>
                <a:cubicBezTo>
                  <a:pt x="2" y="39"/>
                  <a:pt x="46" y="25"/>
                  <a:pt x="62" y="20"/>
                </a:cubicBezTo>
                <a:cubicBezTo>
                  <a:pt x="76" y="15"/>
                  <a:pt x="119" y="0"/>
                  <a:pt x="118" y="0"/>
                </a:cubicBezTo>
                <a:cubicBezTo>
                  <a:pt x="118" y="2"/>
                  <a:pt x="140" y="18"/>
                  <a:pt x="144" y="26"/>
                </a:cubicBezTo>
                <a:cubicBezTo>
                  <a:pt x="144" y="27"/>
                  <a:pt x="145" y="29"/>
                  <a:pt x="145" y="30"/>
                </a:cubicBezTo>
                <a:cubicBezTo>
                  <a:pt x="144" y="31"/>
                  <a:pt x="142" y="31"/>
                  <a:pt x="141" y="31"/>
                </a:cubicBezTo>
                <a:cubicBezTo>
                  <a:pt x="139" y="31"/>
                  <a:pt x="136" y="31"/>
                  <a:pt x="134" y="31"/>
                </a:cubicBezTo>
                <a:cubicBezTo>
                  <a:pt x="132" y="31"/>
                  <a:pt x="129" y="31"/>
                  <a:pt x="127" y="32"/>
                </a:cubicBezTo>
                <a:cubicBezTo>
                  <a:pt x="126" y="32"/>
                  <a:pt x="121" y="35"/>
                  <a:pt x="120" y="37"/>
                </a:cubicBezTo>
                <a:cubicBezTo>
                  <a:pt x="119" y="38"/>
                  <a:pt x="118" y="42"/>
                  <a:pt x="118" y="43"/>
                </a:cubicBezTo>
                <a:cubicBezTo>
                  <a:pt x="119" y="44"/>
                  <a:pt x="121" y="48"/>
                  <a:pt x="123" y="49"/>
                </a:cubicBezTo>
                <a:cubicBezTo>
                  <a:pt x="124" y="50"/>
                  <a:pt x="127" y="52"/>
                  <a:pt x="129" y="52"/>
                </a:cubicBezTo>
                <a:cubicBezTo>
                  <a:pt x="130" y="52"/>
                  <a:pt x="134" y="53"/>
                  <a:pt x="135" y="53"/>
                </a:cubicBezTo>
                <a:cubicBezTo>
                  <a:pt x="137" y="53"/>
                  <a:pt x="141" y="52"/>
                  <a:pt x="143" y="52"/>
                </a:cubicBezTo>
                <a:cubicBezTo>
                  <a:pt x="144" y="52"/>
                  <a:pt x="147" y="50"/>
                  <a:pt x="148" y="50"/>
                </a:cubicBezTo>
                <a:cubicBezTo>
                  <a:pt x="149" y="50"/>
                  <a:pt x="152" y="48"/>
                  <a:pt x="153" y="48"/>
                </a:cubicBezTo>
                <a:cubicBezTo>
                  <a:pt x="153" y="47"/>
                  <a:pt x="155" y="45"/>
                  <a:pt x="155" y="45"/>
                </a:cubicBezTo>
                <a:cubicBezTo>
                  <a:pt x="156" y="44"/>
                  <a:pt x="158" y="44"/>
                  <a:pt x="160" y="44"/>
                </a:cubicBezTo>
                <a:cubicBezTo>
                  <a:pt x="161" y="44"/>
                  <a:pt x="164" y="44"/>
                  <a:pt x="164" y="44"/>
                </a:cubicBezTo>
                <a:cubicBezTo>
                  <a:pt x="166" y="46"/>
                  <a:pt x="189" y="72"/>
                  <a:pt x="189" y="72"/>
                </a:cubicBezTo>
                <a:cubicBezTo>
                  <a:pt x="187" y="71"/>
                  <a:pt x="173" y="77"/>
                  <a:pt x="167" y="79"/>
                </a:cubicBezTo>
                <a:cubicBezTo>
                  <a:pt x="162" y="80"/>
                  <a:pt x="151" y="83"/>
                  <a:pt x="146" y="86"/>
                </a:cubicBezTo>
                <a:cubicBezTo>
                  <a:pt x="145" y="87"/>
                  <a:pt x="143" y="89"/>
                  <a:pt x="143" y="89"/>
                </a:cubicBezTo>
                <a:cubicBezTo>
                  <a:pt x="144" y="92"/>
                  <a:pt x="150" y="94"/>
                  <a:pt x="151" y="94"/>
                </a:cubicBezTo>
                <a:cubicBezTo>
                  <a:pt x="151" y="94"/>
                  <a:pt x="155" y="99"/>
                  <a:pt x="155" y="100"/>
                </a:cubicBezTo>
                <a:cubicBezTo>
                  <a:pt x="156" y="101"/>
                  <a:pt x="157" y="104"/>
                  <a:pt x="157" y="106"/>
                </a:cubicBezTo>
                <a:cubicBezTo>
                  <a:pt x="156" y="108"/>
                  <a:pt x="153" y="110"/>
                  <a:pt x="151" y="110"/>
                </a:cubicBezTo>
                <a:cubicBezTo>
                  <a:pt x="149" y="111"/>
                  <a:pt x="146" y="113"/>
                  <a:pt x="144" y="113"/>
                </a:cubicBezTo>
                <a:cubicBezTo>
                  <a:pt x="141" y="114"/>
                  <a:pt x="136" y="115"/>
                  <a:pt x="133" y="114"/>
                </a:cubicBezTo>
                <a:cubicBezTo>
                  <a:pt x="131" y="114"/>
                  <a:pt x="124" y="111"/>
                  <a:pt x="122" y="110"/>
                </a:cubicBezTo>
                <a:cubicBezTo>
                  <a:pt x="122" y="109"/>
                  <a:pt x="121" y="107"/>
                  <a:pt x="120" y="106"/>
                </a:cubicBezTo>
                <a:cubicBezTo>
                  <a:pt x="120" y="105"/>
                  <a:pt x="121" y="102"/>
                  <a:pt x="120" y="101"/>
                </a:cubicBezTo>
                <a:cubicBezTo>
                  <a:pt x="120" y="100"/>
                  <a:pt x="118" y="99"/>
                  <a:pt x="118" y="98"/>
                </a:cubicBezTo>
                <a:cubicBezTo>
                  <a:pt x="117" y="98"/>
                  <a:pt x="115" y="97"/>
                  <a:pt x="114" y="97"/>
                </a:cubicBezTo>
                <a:cubicBezTo>
                  <a:pt x="113" y="97"/>
                  <a:pt x="109" y="98"/>
                  <a:pt x="109" y="98"/>
                </a:cubicBezTo>
                <a:cubicBezTo>
                  <a:pt x="108" y="98"/>
                  <a:pt x="71" y="110"/>
                  <a:pt x="69" y="111"/>
                </a:cubicBezTo>
                <a:cubicBezTo>
                  <a:pt x="67" y="112"/>
                  <a:pt x="45" y="88"/>
                  <a:pt x="42" y="84"/>
                </a:cubicBezTo>
                <a:cubicBezTo>
                  <a:pt x="42" y="84"/>
                  <a:pt x="45" y="82"/>
                  <a:pt x="46" y="82"/>
                </a:cubicBezTo>
                <a:cubicBezTo>
                  <a:pt x="47" y="82"/>
                  <a:pt x="51" y="81"/>
                  <a:pt x="53" y="81"/>
                </a:cubicBezTo>
                <a:cubicBezTo>
                  <a:pt x="55" y="81"/>
                  <a:pt x="58" y="79"/>
                  <a:pt x="60" y="79"/>
                </a:cubicBezTo>
                <a:cubicBezTo>
                  <a:pt x="62" y="77"/>
                  <a:pt x="68" y="75"/>
                  <a:pt x="70" y="73"/>
                </a:cubicBezTo>
                <a:cubicBezTo>
                  <a:pt x="71" y="71"/>
                  <a:pt x="70" y="68"/>
                  <a:pt x="69" y="66"/>
                </a:cubicBezTo>
                <a:cubicBezTo>
                  <a:pt x="68" y="64"/>
                  <a:pt x="63" y="61"/>
                  <a:pt x="60" y="60"/>
                </a:cubicBezTo>
                <a:cubicBezTo>
                  <a:pt x="58" y="60"/>
                  <a:pt x="54" y="59"/>
                  <a:pt x="52" y="59"/>
                </a:cubicBezTo>
                <a:cubicBezTo>
                  <a:pt x="50" y="59"/>
                  <a:pt x="47" y="59"/>
                  <a:pt x="45" y="60"/>
                </a:cubicBezTo>
                <a:cubicBezTo>
                  <a:pt x="44" y="60"/>
                  <a:pt x="41" y="61"/>
                  <a:pt x="40" y="62"/>
                </a:cubicBezTo>
                <a:cubicBezTo>
                  <a:pt x="39" y="63"/>
                  <a:pt x="37" y="65"/>
                  <a:pt x="36" y="66"/>
                </a:cubicBezTo>
                <a:cubicBezTo>
                  <a:pt x="34" y="66"/>
                  <a:pt x="32" y="68"/>
                  <a:pt x="32" y="68"/>
                </a:cubicBezTo>
                <a:cubicBezTo>
                  <a:pt x="32" y="68"/>
                  <a:pt x="29" y="68"/>
                  <a:pt x="28" y="68"/>
                </a:cubicBezTo>
                <a:cubicBezTo>
                  <a:pt x="27" y="68"/>
                  <a:pt x="25" y="66"/>
                  <a:pt x="25" y="66"/>
                </a:cubicBezTo>
                <a:cubicBezTo>
                  <a:pt x="18" y="60"/>
                  <a:pt x="0" y="41"/>
                  <a:pt x="0" y="40"/>
                </a:cubicBezTo>
                <a:close/>
              </a:path>
            </a:pathLst>
          </a:custGeom>
          <a:solidFill>
            <a:srgbClr val="C0C0C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46" name="Freeform 98"/>
          <p:cNvSpPr>
            <a:spLocks noChangeArrowheads="1"/>
          </p:cNvSpPr>
          <p:nvPr/>
        </p:nvSpPr>
        <p:spPr bwMode="auto">
          <a:xfrm>
            <a:off x="5888038" y="9190038"/>
            <a:ext cx="304800" cy="185737"/>
          </a:xfrm>
          <a:custGeom>
            <a:avLst/>
            <a:gdLst>
              <a:gd name="T0" fmla="*/ 135 w 192"/>
              <a:gd name="T1" fmla="*/ 35 h 117"/>
              <a:gd name="T2" fmla="*/ 141 w 192"/>
              <a:gd name="T3" fmla="*/ 34 h 117"/>
              <a:gd name="T4" fmla="*/ 145 w 192"/>
              <a:gd name="T5" fmla="*/ 34 h 117"/>
              <a:gd name="T6" fmla="*/ 147 w 192"/>
              <a:gd name="T7" fmla="*/ 31 h 117"/>
              <a:gd name="T8" fmla="*/ 146 w 192"/>
              <a:gd name="T9" fmla="*/ 28 h 117"/>
              <a:gd name="T10" fmla="*/ 120 w 192"/>
              <a:gd name="T11" fmla="*/ 2 h 117"/>
              <a:gd name="T12" fmla="*/ 100 w 192"/>
              <a:gd name="T13" fmla="*/ 10 h 117"/>
              <a:gd name="T14" fmla="*/ 85 w 192"/>
              <a:gd name="T15" fmla="*/ 15 h 117"/>
              <a:gd name="T16" fmla="*/ 79 w 192"/>
              <a:gd name="T17" fmla="*/ 17 h 117"/>
              <a:gd name="T18" fmla="*/ 73 w 192"/>
              <a:gd name="T19" fmla="*/ 17 h 117"/>
              <a:gd name="T20" fmla="*/ 71 w 192"/>
              <a:gd name="T21" fmla="*/ 15 h 117"/>
              <a:gd name="T22" fmla="*/ 69 w 192"/>
              <a:gd name="T23" fmla="*/ 9 h 117"/>
              <a:gd name="T24" fmla="*/ 66 w 192"/>
              <a:gd name="T25" fmla="*/ 4 h 117"/>
              <a:gd name="T26" fmla="*/ 56 w 192"/>
              <a:gd name="T27" fmla="*/ 1 h 117"/>
              <a:gd name="T28" fmla="*/ 47 w 192"/>
              <a:gd name="T29" fmla="*/ 1 h 117"/>
              <a:gd name="T30" fmla="*/ 37 w 192"/>
              <a:gd name="T31" fmla="*/ 6 h 117"/>
              <a:gd name="T32" fmla="*/ 33 w 192"/>
              <a:gd name="T33" fmla="*/ 12 h 117"/>
              <a:gd name="T34" fmla="*/ 34 w 192"/>
              <a:gd name="T35" fmla="*/ 16 h 117"/>
              <a:gd name="T36" fmla="*/ 37 w 192"/>
              <a:gd name="T37" fmla="*/ 20 h 117"/>
              <a:gd name="T38" fmla="*/ 41 w 192"/>
              <a:gd name="T39" fmla="*/ 22 h 117"/>
              <a:gd name="T40" fmla="*/ 47 w 192"/>
              <a:gd name="T41" fmla="*/ 25 h 117"/>
              <a:gd name="T42" fmla="*/ 47 w 192"/>
              <a:gd name="T43" fmla="*/ 27 h 117"/>
              <a:gd name="T44" fmla="*/ 24 w 192"/>
              <a:gd name="T45" fmla="*/ 36 h 117"/>
              <a:gd name="T46" fmla="*/ 0 w 192"/>
              <a:gd name="T47" fmla="*/ 45 h 117"/>
              <a:gd name="T48" fmla="*/ 8 w 192"/>
              <a:gd name="T49" fmla="*/ 51 h 117"/>
              <a:gd name="T50" fmla="*/ 34 w 192"/>
              <a:gd name="T51" fmla="*/ 77 h 117"/>
              <a:gd name="T52" fmla="*/ 70 w 192"/>
              <a:gd name="T53" fmla="*/ 115 h 117"/>
              <a:gd name="T54" fmla="*/ 125 w 192"/>
              <a:gd name="T55" fmla="*/ 97 h 117"/>
              <a:gd name="T56" fmla="*/ 166 w 192"/>
              <a:gd name="T57" fmla="*/ 83 h 117"/>
              <a:gd name="T58" fmla="*/ 191 w 192"/>
              <a:gd name="T59" fmla="*/ 74 h 117"/>
              <a:gd name="T60" fmla="*/ 177 w 192"/>
              <a:gd name="T61" fmla="*/ 60 h 117"/>
              <a:gd name="T62" fmla="*/ 166 w 192"/>
              <a:gd name="T63" fmla="*/ 49 h 117"/>
              <a:gd name="T64" fmla="*/ 162 w 192"/>
              <a:gd name="T65" fmla="*/ 48 h 117"/>
              <a:gd name="T66" fmla="*/ 157 w 192"/>
              <a:gd name="T67" fmla="*/ 49 h 117"/>
              <a:gd name="T68" fmla="*/ 153 w 192"/>
              <a:gd name="T69" fmla="*/ 52 h 117"/>
              <a:gd name="T70" fmla="*/ 149 w 192"/>
              <a:gd name="T71" fmla="*/ 56 h 117"/>
              <a:gd name="T72" fmla="*/ 137 w 192"/>
              <a:gd name="T73" fmla="*/ 58 h 117"/>
              <a:gd name="T74" fmla="*/ 123 w 192"/>
              <a:gd name="T75" fmla="*/ 52 h 117"/>
              <a:gd name="T76" fmla="*/ 121 w 192"/>
              <a:gd name="T77" fmla="*/ 47 h 117"/>
              <a:gd name="T78" fmla="*/ 123 w 192"/>
              <a:gd name="T79" fmla="*/ 38 h 117"/>
              <a:gd name="T80" fmla="*/ 130 w 192"/>
              <a:gd name="T81" fmla="*/ 35 h 117"/>
              <a:gd name="T82" fmla="*/ 135 w 192"/>
              <a:gd name="T83" fmla="*/ 35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92" h="117">
                <a:moveTo>
                  <a:pt x="135" y="35"/>
                </a:moveTo>
                <a:cubicBezTo>
                  <a:pt x="135" y="35"/>
                  <a:pt x="139" y="34"/>
                  <a:pt x="141" y="34"/>
                </a:cubicBezTo>
                <a:cubicBezTo>
                  <a:pt x="142" y="34"/>
                  <a:pt x="144" y="34"/>
                  <a:pt x="145" y="34"/>
                </a:cubicBezTo>
                <a:cubicBezTo>
                  <a:pt x="145" y="33"/>
                  <a:pt x="147" y="31"/>
                  <a:pt x="147" y="31"/>
                </a:cubicBezTo>
                <a:cubicBezTo>
                  <a:pt x="147" y="30"/>
                  <a:pt x="146" y="28"/>
                  <a:pt x="146" y="28"/>
                </a:cubicBezTo>
                <a:cubicBezTo>
                  <a:pt x="140" y="21"/>
                  <a:pt x="118" y="1"/>
                  <a:pt x="120" y="2"/>
                </a:cubicBezTo>
                <a:cubicBezTo>
                  <a:pt x="120" y="3"/>
                  <a:pt x="104" y="9"/>
                  <a:pt x="100" y="10"/>
                </a:cubicBezTo>
                <a:cubicBezTo>
                  <a:pt x="96" y="11"/>
                  <a:pt x="89" y="14"/>
                  <a:pt x="85" y="15"/>
                </a:cubicBezTo>
                <a:cubicBezTo>
                  <a:pt x="84" y="16"/>
                  <a:pt x="81" y="17"/>
                  <a:pt x="79" y="17"/>
                </a:cubicBezTo>
                <a:cubicBezTo>
                  <a:pt x="78" y="17"/>
                  <a:pt x="75" y="17"/>
                  <a:pt x="73" y="17"/>
                </a:cubicBezTo>
                <a:cubicBezTo>
                  <a:pt x="72" y="17"/>
                  <a:pt x="71" y="15"/>
                  <a:pt x="71" y="15"/>
                </a:cubicBezTo>
                <a:cubicBezTo>
                  <a:pt x="70" y="14"/>
                  <a:pt x="70" y="9"/>
                  <a:pt x="69" y="9"/>
                </a:cubicBezTo>
                <a:cubicBezTo>
                  <a:pt x="69" y="8"/>
                  <a:pt x="67" y="4"/>
                  <a:pt x="66" y="4"/>
                </a:cubicBezTo>
                <a:cubicBezTo>
                  <a:pt x="63" y="2"/>
                  <a:pt x="58" y="2"/>
                  <a:pt x="56" y="1"/>
                </a:cubicBezTo>
                <a:cubicBezTo>
                  <a:pt x="53" y="0"/>
                  <a:pt x="50" y="1"/>
                  <a:pt x="47" y="1"/>
                </a:cubicBezTo>
                <a:cubicBezTo>
                  <a:pt x="44" y="2"/>
                  <a:pt x="39" y="4"/>
                  <a:pt x="37" y="6"/>
                </a:cubicBezTo>
                <a:cubicBezTo>
                  <a:pt x="35" y="7"/>
                  <a:pt x="33" y="10"/>
                  <a:pt x="33" y="12"/>
                </a:cubicBezTo>
                <a:cubicBezTo>
                  <a:pt x="33" y="13"/>
                  <a:pt x="33" y="15"/>
                  <a:pt x="34" y="16"/>
                </a:cubicBezTo>
                <a:cubicBezTo>
                  <a:pt x="34" y="17"/>
                  <a:pt x="37" y="19"/>
                  <a:pt x="37" y="20"/>
                </a:cubicBezTo>
                <a:cubicBezTo>
                  <a:pt x="38" y="20"/>
                  <a:pt x="40" y="21"/>
                  <a:pt x="41" y="22"/>
                </a:cubicBezTo>
                <a:cubicBezTo>
                  <a:pt x="42" y="22"/>
                  <a:pt x="47" y="24"/>
                  <a:pt x="47" y="25"/>
                </a:cubicBezTo>
                <a:cubicBezTo>
                  <a:pt x="47" y="25"/>
                  <a:pt x="47" y="27"/>
                  <a:pt x="47" y="27"/>
                </a:cubicBezTo>
                <a:cubicBezTo>
                  <a:pt x="46" y="28"/>
                  <a:pt x="29" y="34"/>
                  <a:pt x="24" y="36"/>
                </a:cubicBezTo>
                <a:cubicBezTo>
                  <a:pt x="18" y="38"/>
                  <a:pt x="6" y="42"/>
                  <a:pt x="0" y="45"/>
                </a:cubicBezTo>
                <a:cubicBezTo>
                  <a:pt x="0" y="45"/>
                  <a:pt x="8" y="51"/>
                  <a:pt x="8" y="51"/>
                </a:cubicBezTo>
                <a:cubicBezTo>
                  <a:pt x="14" y="58"/>
                  <a:pt x="26" y="69"/>
                  <a:pt x="34" y="77"/>
                </a:cubicBezTo>
                <a:cubicBezTo>
                  <a:pt x="43" y="87"/>
                  <a:pt x="70" y="117"/>
                  <a:pt x="70" y="115"/>
                </a:cubicBezTo>
                <a:cubicBezTo>
                  <a:pt x="70" y="115"/>
                  <a:pt x="111" y="102"/>
                  <a:pt x="125" y="97"/>
                </a:cubicBezTo>
                <a:cubicBezTo>
                  <a:pt x="135" y="93"/>
                  <a:pt x="156" y="87"/>
                  <a:pt x="166" y="83"/>
                </a:cubicBezTo>
                <a:cubicBezTo>
                  <a:pt x="172" y="81"/>
                  <a:pt x="189" y="75"/>
                  <a:pt x="191" y="74"/>
                </a:cubicBezTo>
                <a:cubicBezTo>
                  <a:pt x="192" y="74"/>
                  <a:pt x="181" y="63"/>
                  <a:pt x="177" y="60"/>
                </a:cubicBezTo>
                <a:cubicBezTo>
                  <a:pt x="174" y="57"/>
                  <a:pt x="169" y="52"/>
                  <a:pt x="166" y="49"/>
                </a:cubicBezTo>
                <a:cubicBezTo>
                  <a:pt x="165" y="49"/>
                  <a:pt x="163" y="48"/>
                  <a:pt x="162" y="48"/>
                </a:cubicBezTo>
                <a:cubicBezTo>
                  <a:pt x="161" y="47"/>
                  <a:pt x="158" y="49"/>
                  <a:pt x="157" y="49"/>
                </a:cubicBezTo>
                <a:cubicBezTo>
                  <a:pt x="156" y="50"/>
                  <a:pt x="154" y="52"/>
                  <a:pt x="153" y="52"/>
                </a:cubicBezTo>
                <a:cubicBezTo>
                  <a:pt x="152" y="54"/>
                  <a:pt x="150" y="55"/>
                  <a:pt x="149" y="56"/>
                </a:cubicBezTo>
                <a:cubicBezTo>
                  <a:pt x="146" y="57"/>
                  <a:pt x="140" y="58"/>
                  <a:pt x="137" y="58"/>
                </a:cubicBezTo>
                <a:cubicBezTo>
                  <a:pt x="134" y="57"/>
                  <a:pt x="127" y="54"/>
                  <a:pt x="123" y="52"/>
                </a:cubicBezTo>
                <a:cubicBezTo>
                  <a:pt x="122" y="51"/>
                  <a:pt x="121" y="49"/>
                  <a:pt x="121" y="47"/>
                </a:cubicBezTo>
                <a:cubicBezTo>
                  <a:pt x="120" y="44"/>
                  <a:pt x="121" y="39"/>
                  <a:pt x="123" y="38"/>
                </a:cubicBezTo>
                <a:cubicBezTo>
                  <a:pt x="126" y="36"/>
                  <a:pt x="130" y="36"/>
                  <a:pt x="130" y="35"/>
                </a:cubicBezTo>
                <a:cubicBezTo>
                  <a:pt x="130" y="35"/>
                  <a:pt x="135" y="35"/>
                  <a:pt x="135" y="35"/>
                </a:cubicBezTo>
                <a:close/>
              </a:path>
            </a:pathLst>
          </a:custGeom>
          <a:solidFill>
            <a:srgbClr val="DCDCD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DCDCD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47" name="Freeform 99"/>
          <p:cNvSpPr>
            <a:spLocks noChangeArrowheads="1"/>
          </p:cNvSpPr>
          <p:nvPr/>
        </p:nvSpPr>
        <p:spPr bwMode="auto">
          <a:xfrm>
            <a:off x="5938838" y="9124950"/>
            <a:ext cx="26987" cy="33338"/>
          </a:xfrm>
          <a:custGeom>
            <a:avLst/>
            <a:gdLst>
              <a:gd name="T0" fmla="*/ 1 w 17"/>
              <a:gd name="T1" fmla="*/ 3 h 21"/>
              <a:gd name="T2" fmla="*/ 1 w 17"/>
              <a:gd name="T3" fmla="*/ 16 h 21"/>
              <a:gd name="T4" fmla="*/ 2 w 17"/>
              <a:gd name="T5" fmla="*/ 18 h 21"/>
              <a:gd name="T6" fmla="*/ 6 w 17"/>
              <a:gd name="T7" fmla="*/ 20 h 21"/>
              <a:gd name="T8" fmla="*/ 11 w 17"/>
              <a:gd name="T9" fmla="*/ 21 h 21"/>
              <a:gd name="T10" fmla="*/ 15 w 17"/>
              <a:gd name="T11" fmla="*/ 20 h 21"/>
              <a:gd name="T12" fmla="*/ 16 w 17"/>
              <a:gd name="T13" fmla="*/ 17 h 21"/>
              <a:gd name="T14" fmla="*/ 1 w 17"/>
              <a:gd name="T15" fmla="*/ 3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7" h="21">
                <a:moveTo>
                  <a:pt x="1" y="3"/>
                </a:moveTo>
                <a:cubicBezTo>
                  <a:pt x="0" y="6"/>
                  <a:pt x="1" y="15"/>
                  <a:pt x="1" y="16"/>
                </a:cubicBezTo>
                <a:cubicBezTo>
                  <a:pt x="1" y="16"/>
                  <a:pt x="2" y="17"/>
                  <a:pt x="2" y="18"/>
                </a:cubicBezTo>
                <a:cubicBezTo>
                  <a:pt x="3" y="19"/>
                  <a:pt x="6" y="19"/>
                  <a:pt x="6" y="20"/>
                </a:cubicBezTo>
                <a:cubicBezTo>
                  <a:pt x="7" y="20"/>
                  <a:pt x="10" y="21"/>
                  <a:pt x="11" y="21"/>
                </a:cubicBezTo>
                <a:cubicBezTo>
                  <a:pt x="11" y="21"/>
                  <a:pt x="14" y="20"/>
                  <a:pt x="15" y="20"/>
                </a:cubicBezTo>
                <a:cubicBezTo>
                  <a:pt x="17" y="20"/>
                  <a:pt x="16" y="18"/>
                  <a:pt x="16" y="17"/>
                </a:cubicBezTo>
                <a:cubicBezTo>
                  <a:pt x="16" y="12"/>
                  <a:pt x="2" y="0"/>
                  <a:pt x="1" y="3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48" name="Freeform 100"/>
          <p:cNvSpPr>
            <a:spLocks noChangeArrowheads="1"/>
          </p:cNvSpPr>
          <p:nvPr/>
        </p:nvSpPr>
        <p:spPr bwMode="auto">
          <a:xfrm>
            <a:off x="6078538" y="9161463"/>
            <a:ext cx="46037" cy="33337"/>
          </a:xfrm>
          <a:custGeom>
            <a:avLst/>
            <a:gdLst>
              <a:gd name="T0" fmla="*/ 27 w 29"/>
              <a:gd name="T1" fmla="*/ 0 h 21"/>
              <a:gd name="T2" fmla="*/ 26 w 29"/>
              <a:gd name="T3" fmla="*/ 2 h 21"/>
              <a:gd name="T4" fmla="*/ 23 w 29"/>
              <a:gd name="T5" fmla="*/ 4 h 21"/>
              <a:gd name="T6" fmla="*/ 20 w 29"/>
              <a:gd name="T7" fmla="*/ 4 h 21"/>
              <a:gd name="T8" fmla="*/ 16 w 29"/>
              <a:gd name="T9" fmla="*/ 4 h 21"/>
              <a:gd name="T10" fmla="*/ 9 w 29"/>
              <a:gd name="T11" fmla="*/ 4 h 21"/>
              <a:gd name="T12" fmla="*/ 7 w 29"/>
              <a:gd name="T13" fmla="*/ 5 h 21"/>
              <a:gd name="T14" fmla="*/ 3 w 29"/>
              <a:gd name="T15" fmla="*/ 6 h 21"/>
              <a:gd name="T16" fmla="*/ 2 w 29"/>
              <a:gd name="T17" fmla="*/ 8 h 21"/>
              <a:gd name="T18" fmla="*/ 1 w 29"/>
              <a:gd name="T19" fmla="*/ 11 h 21"/>
              <a:gd name="T20" fmla="*/ 0 w 29"/>
              <a:gd name="T21" fmla="*/ 13 h 21"/>
              <a:gd name="T22" fmla="*/ 0 w 29"/>
              <a:gd name="T23" fmla="*/ 15 h 21"/>
              <a:gd name="T24" fmla="*/ 1 w 29"/>
              <a:gd name="T25" fmla="*/ 17 h 21"/>
              <a:gd name="T26" fmla="*/ 1 w 29"/>
              <a:gd name="T27" fmla="*/ 19 h 21"/>
              <a:gd name="T28" fmla="*/ 2 w 29"/>
              <a:gd name="T29" fmla="*/ 20 h 21"/>
              <a:gd name="T30" fmla="*/ 3 w 29"/>
              <a:gd name="T31" fmla="*/ 21 h 21"/>
              <a:gd name="T32" fmla="*/ 5 w 29"/>
              <a:gd name="T33" fmla="*/ 18 h 21"/>
              <a:gd name="T34" fmla="*/ 9 w 29"/>
              <a:gd name="T35" fmla="*/ 16 h 21"/>
              <a:gd name="T36" fmla="*/ 14 w 29"/>
              <a:gd name="T37" fmla="*/ 15 h 21"/>
              <a:gd name="T38" fmla="*/ 19 w 29"/>
              <a:gd name="T39" fmla="*/ 16 h 21"/>
              <a:gd name="T40" fmla="*/ 22 w 29"/>
              <a:gd name="T41" fmla="*/ 16 h 21"/>
              <a:gd name="T42" fmla="*/ 25 w 29"/>
              <a:gd name="T43" fmla="*/ 15 h 21"/>
              <a:gd name="T44" fmla="*/ 27 w 29"/>
              <a:gd name="T45" fmla="*/ 15 h 21"/>
              <a:gd name="T46" fmla="*/ 27 w 29"/>
              <a:gd name="T47" fmla="*/ 14 h 21"/>
              <a:gd name="T48" fmla="*/ 28 w 29"/>
              <a:gd name="T49" fmla="*/ 13 h 21"/>
              <a:gd name="T50" fmla="*/ 27 w 29"/>
              <a:gd name="T51" fmla="*/ 0 h 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9" h="21">
                <a:moveTo>
                  <a:pt x="27" y="0"/>
                </a:moveTo>
                <a:cubicBezTo>
                  <a:pt x="27" y="0"/>
                  <a:pt x="27" y="1"/>
                  <a:pt x="26" y="2"/>
                </a:cubicBezTo>
                <a:cubicBezTo>
                  <a:pt x="26" y="2"/>
                  <a:pt x="24" y="4"/>
                  <a:pt x="23" y="4"/>
                </a:cubicBezTo>
                <a:cubicBezTo>
                  <a:pt x="22" y="4"/>
                  <a:pt x="21" y="4"/>
                  <a:pt x="20" y="4"/>
                </a:cubicBezTo>
                <a:cubicBezTo>
                  <a:pt x="19" y="4"/>
                  <a:pt x="17" y="4"/>
                  <a:pt x="16" y="4"/>
                </a:cubicBezTo>
                <a:cubicBezTo>
                  <a:pt x="14" y="4"/>
                  <a:pt x="10" y="4"/>
                  <a:pt x="9" y="4"/>
                </a:cubicBezTo>
                <a:cubicBezTo>
                  <a:pt x="9" y="4"/>
                  <a:pt x="7" y="5"/>
                  <a:pt x="7" y="5"/>
                </a:cubicBezTo>
                <a:cubicBezTo>
                  <a:pt x="6" y="5"/>
                  <a:pt x="4" y="6"/>
                  <a:pt x="3" y="6"/>
                </a:cubicBezTo>
                <a:cubicBezTo>
                  <a:pt x="3" y="6"/>
                  <a:pt x="3" y="8"/>
                  <a:pt x="2" y="8"/>
                </a:cubicBezTo>
                <a:cubicBezTo>
                  <a:pt x="2" y="9"/>
                  <a:pt x="1" y="10"/>
                  <a:pt x="1" y="11"/>
                </a:cubicBezTo>
                <a:cubicBezTo>
                  <a:pt x="1" y="11"/>
                  <a:pt x="0" y="12"/>
                  <a:pt x="0" y="13"/>
                </a:cubicBezTo>
                <a:cubicBezTo>
                  <a:pt x="0" y="13"/>
                  <a:pt x="0" y="15"/>
                  <a:pt x="0" y="15"/>
                </a:cubicBezTo>
                <a:cubicBezTo>
                  <a:pt x="0" y="16"/>
                  <a:pt x="1" y="17"/>
                  <a:pt x="1" y="17"/>
                </a:cubicBezTo>
                <a:cubicBezTo>
                  <a:pt x="1" y="17"/>
                  <a:pt x="1" y="19"/>
                  <a:pt x="1" y="19"/>
                </a:cubicBezTo>
                <a:cubicBezTo>
                  <a:pt x="1" y="20"/>
                  <a:pt x="2" y="20"/>
                  <a:pt x="2" y="20"/>
                </a:cubicBezTo>
                <a:cubicBezTo>
                  <a:pt x="2" y="20"/>
                  <a:pt x="3" y="21"/>
                  <a:pt x="3" y="21"/>
                </a:cubicBezTo>
                <a:cubicBezTo>
                  <a:pt x="4" y="21"/>
                  <a:pt x="5" y="18"/>
                  <a:pt x="5" y="18"/>
                </a:cubicBezTo>
                <a:cubicBezTo>
                  <a:pt x="6" y="17"/>
                  <a:pt x="7" y="17"/>
                  <a:pt x="9" y="16"/>
                </a:cubicBezTo>
                <a:cubicBezTo>
                  <a:pt x="10" y="16"/>
                  <a:pt x="13" y="15"/>
                  <a:pt x="14" y="15"/>
                </a:cubicBezTo>
                <a:cubicBezTo>
                  <a:pt x="15" y="15"/>
                  <a:pt x="19" y="16"/>
                  <a:pt x="19" y="16"/>
                </a:cubicBezTo>
                <a:cubicBezTo>
                  <a:pt x="19" y="16"/>
                  <a:pt x="21" y="16"/>
                  <a:pt x="22" y="16"/>
                </a:cubicBezTo>
                <a:cubicBezTo>
                  <a:pt x="22" y="16"/>
                  <a:pt x="24" y="16"/>
                  <a:pt x="25" y="15"/>
                </a:cubicBezTo>
                <a:cubicBezTo>
                  <a:pt x="25" y="15"/>
                  <a:pt x="26" y="15"/>
                  <a:pt x="27" y="15"/>
                </a:cubicBezTo>
                <a:cubicBezTo>
                  <a:pt x="27" y="15"/>
                  <a:pt x="27" y="14"/>
                  <a:pt x="27" y="14"/>
                </a:cubicBezTo>
                <a:cubicBezTo>
                  <a:pt x="27" y="14"/>
                  <a:pt x="28" y="13"/>
                  <a:pt x="28" y="13"/>
                </a:cubicBezTo>
                <a:cubicBezTo>
                  <a:pt x="28" y="12"/>
                  <a:pt x="29" y="0"/>
                  <a:pt x="27" y="0"/>
                </a:cubicBez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49" name="Freeform 101"/>
          <p:cNvSpPr>
            <a:spLocks noChangeArrowheads="1"/>
          </p:cNvSpPr>
          <p:nvPr/>
        </p:nvSpPr>
        <p:spPr bwMode="auto">
          <a:xfrm>
            <a:off x="5888038" y="9113838"/>
            <a:ext cx="304800" cy="182562"/>
          </a:xfrm>
          <a:custGeom>
            <a:avLst/>
            <a:gdLst>
              <a:gd name="T0" fmla="*/ 135 w 192"/>
              <a:gd name="T1" fmla="*/ 34 h 115"/>
              <a:gd name="T2" fmla="*/ 141 w 192"/>
              <a:gd name="T3" fmla="*/ 34 h 115"/>
              <a:gd name="T4" fmla="*/ 145 w 192"/>
              <a:gd name="T5" fmla="*/ 33 h 115"/>
              <a:gd name="T6" fmla="*/ 147 w 192"/>
              <a:gd name="T7" fmla="*/ 30 h 115"/>
              <a:gd name="T8" fmla="*/ 146 w 192"/>
              <a:gd name="T9" fmla="*/ 28 h 115"/>
              <a:gd name="T10" fmla="*/ 120 w 192"/>
              <a:gd name="T11" fmla="*/ 2 h 115"/>
              <a:gd name="T12" fmla="*/ 100 w 192"/>
              <a:gd name="T13" fmla="*/ 10 h 115"/>
              <a:gd name="T14" fmla="*/ 85 w 192"/>
              <a:gd name="T15" fmla="*/ 15 h 115"/>
              <a:gd name="T16" fmla="*/ 79 w 192"/>
              <a:gd name="T17" fmla="*/ 16 h 115"/>
              <a:gd name="T18" fmla="*/ 73 w 192"/>
              <a:gd name="T19" fmla="*/ 16 h 115"/>
              <a:gd name="T20" fmla="*/ 71 w 192"/>
              <a:gd name="T21" fmla="*/ 14 h 115"/>
              <a:gd name="T22" fmla="*/ 69 w 192"/>
              <a:gd name="T23" fmla="*/ 8 h 115"/>
              <a:gd name="T24" fmla="*/ 66 w 192"/>
              <a:gd name="T25" fmla="*/ 3 h 115"/>
              <a:gd name="T26" fmla="*/ 56 w 192"/>
              <a:gd name="T27" fmla="*/ 0 h 115"/>
              <a:gd name="T28" fmla="*/ 47 w 192"/>
              <a:gd name="T29" fmla="*/ 1 h 115"/>
              <a:gd name="T30" fmla="*/ 37 w 192"/>
              <a:gd name="T31" fmla="*/ 5 h 115"/>
              <a:gd name="T32" fmla="*/ 33 w 192"/>
              <a:gd name="T33" fmla="*/ 11 h 115"/>
              <a:gd name="T34" fmla="*/ 34 w 192"/>
              <a:gd name="T35" fmla="*/ 15 h 115"/>
              <a:gd name="T36" fmla="*/ 37 w 192"/>
              <a:gd name="T37" fmla="*/ 19 h 115"/>
              <a:gd name="T38" fmla="*/ 41 w 192"/>
              <a:gd name="T39" fmla="*/ 21 h 115"/>
              <a:gd name="T40" fmla="*/ 47 w 192"/>
              <a:gd name="T41" fmla="*/ 24 h 115"/>
              <a:gd name="T42" fmla="*/ 47 w 192"/>
              <a:gd name="T43" fmla="*/ 26 h 115"/>
              <a:gd name="T44" fmla="*/ 24 w 192"/>
              <a:gd name="T45" fmla="*/ 36 h 115"/>
              <a:gd name="T46" fmla="*/ 0 w 192"/>
              <a:gd name="T47" fmla="*/ 44 h 115"/>
              <a:gd name="T48" fmla="*/ 8 w 192"/>
              <a:gd name="T49" fmla="*/ 50 h 115"/>
              <a:gd name="T50" fmla="*/ 34 w 192"/>
              <a:gd name="T51" fmla="*/ 76 h 115"/>
              <a:gd name="T52" fmla="*/ 70 w 192"/>
              <a:gd name="T53" fmla="*/ 113 h 115"/>
              <a:gd name="T54" fmla="*/ 125 w 192"/>
              <a:gd name="T55" fmla="*/ 95 h 115"/>
              <a:gd name="T56" fmla="*/ 166 w 192"/>
              <a:gd name="T57" fmla="*/ 81 h 115"/>
              <a:gd name="T58" fmla="*/ 191 w 192"/>
              <a:gd name="T59" fmla="*/ 73 h 115"/>
              <a:gd name="T60" fmla="*/ 177 w 192"/>
              <a:gd name="T61" fmla="*/ 59 h 115"/>
              <a:gd name="T62" fmla="*/ 166 w 192"/>
              <a:gd name="T63" fmla="*/ 48 h 115"/>
              <a:gd name="T64" fmla="*/ 162 w 192"/>
              <a:gd name="T65" fmla="*/ 47 h 115"/>
              <a:gd name="T66" fmla="*/ 157 w 192"/>
              <a:gd name="T67" fmla="*/ 48 h 115"/>
              <a:gd name="T68" fmla="*/ 153 w 192"/>
              <a:gd name="T69" fmla="*/ 52 h 115"/>
              <a:gd name="T70" fmla="*/ 149 w 192"/>
              <a:gd name="T71" fmla="*/ 55 h 115"/>
              <a:gd name="T72" fmla="*/ 137 w 192"/>
              <a:gd name="T73" fmla="*/ 56 h 115"/>
              <a:gd name="T74" fmla="*/ 123 w 192"/>
              <a:gd name="T75" fmla="*/ 51 h 115"/>
              <a:gd name="T76" fmla="*/ 121 w 192"/>
              <a:gd name="T77" fmla="*/ 46 h 115"/>
              <a:gd name="T78" fmla="*/ 123 w 192"/>
              <a:gd name="T79" fmla="*/ 37 h 115"/>
              <a:gd name="T80" fmla="*/ 130 w 192"/>
              <a:gd name="T81" fmla="*/ 34 h 115"/>
              <a:gd name="T82" fmla="*/ 135 w 192"/>
              <a:gd name="T83" fmla="*/ 34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192" h="115">
                <a:moveTo>
                  <a:pt x="135" y="34"/>
                </a:moveTo>
                <a:cubicBezTo>
                  <a:pt x="135" y="34"/>
                  <a:pt x="139" y="34"/>
                  <a:pt x="141" y="34"/>
                </a:cubicBezTo>
                <a:cubicBezTo>
                  <a:pt x="142" y="33"/>
                  <a:pt x="144" y="33"/>
                  <a:pt x="145" y="33"/>
                </a:cubicBezTo>
                <a:cubicBezTo>
                  <a:pt x="145" y="32"/>
                  <a:pt x="147" y="30"/>
                  <a:pt x="147" y="30"/>
                </a:cubicBezTo>
                <a:cubicBezTo>
                  <a:pt x="147" y="29"/>
                  <a:pt x="146" y="28"/>
                  <a:pt x="146" y="28"/>
                </a:cubicBezTo>
                <a:cubicBezTo>
                  <a:pt x="140" y="21"/>
                  <a:pt x="118" y="0"/>
                  <a:pt x="120" y="2"/>
                </a:cubicBezTo>
                <a:cubicBezTo>
                  <a:pt x="120" y="2"/>
                  <a:pt x="104" y="8"/>
                  <a:pt x="100" y="10"/>
                </a:cubicBezTo>
                <a:cubicBezTo>
                  <a:pt x="96" y="10"/>
                  <a:pt x="89" y="14"/>
                  <a:pt x="85" y="15"/>
                </a:cubicBezTo>
                <a:cubicBezTo>
                  <a:pt x="84" y="15"/>
                  <a:pt x="81" y="16"/>
                  <a:pt x="79" y="16"/>
                </a:cubicBezTo>
                <a:cubicBezTo>
                  <a:pt x="78" y="16"/>
                  <a:pt x="75" y="17"/>
                  <a:pt x="73" y="16"/>
                </a:cubicBezTo>
                <a:cubicBezTo>
                  <a:pt x="72" y="16"/>
                  <a:pt x="71" y="15"/>
                  <a:pt x="71" y="14"/>
                </a:cubicBezTo>
                <a:cubicBezTo>
                  <a:pt x="70" y="13"/>
                  <a:pt x="70" y="8"/>
                  <a:pt x="69" y="8"/>
                </a:cubicBezTo>
                <a:cubicBezTo>
                  <a:pt x="69" y="7"/>
                  <a:pt x="67" y="4"/>
                  <a:pt x="66" y="3"/>
                </a:cubicBezTo>
                <a:cubicBezTo>
                  <a:pt x="63" y="2"/>
                  <a:pt x="58" y="1"/>
                  <a:pt x="56" y="0"/>
                </a:cubicBezTo>
                <a:cubicBezTo>
                  <a:pt x="53" y="0"/>
                  <a:pt x="50" y="0"/>
                  <a:pt x="47" y="1"/>
                </a:cubicBezTo>
                <a:cubicBezTo>
                  <a:pt x="44" y="1"/>
                  <a:pt x="39" y="3"/>
                  <a:pt x="37" y="5"/>
                </a:cubicBezTo>
                <a:cubicBezTo>
                  <a:pt x="35" y="6"/>
                  <a:pt x="33" y="9"/>
                  <a:pt x="33" y="11"/>
                </a:cubicBezTo>
                <a:cubicBezTo>
                  <a:pt x="33" y="13"/>
                  <a:pt x="33" y="14"/>
                  <a:pt x="34" y="15"/>
                </a:cubicBezTo>
                <a:cubicBezTo>
                  <a:pt x="34" y="16"/>
                  <a:pt x="37" y="18"/>
                  <a:pt x="37" y="19"/>
                </a:cubicBezTo>
                <a:cubicBezTo>
                  <a:pt x="38" y="20"/>
                  <a:pt x="40" y="21"/>
                  <a:pt x="41" y="21"/>
                </a:cubicBezTo>
                <a:cubicBezTo>
                  <a:pt x="42" y="21"/>
                  <a:pt x="47" y="23"/>
                  <a:pt x="47" y="24"/>
                </a:cubicBezTo>
                <a:cubicBezTo>
                  <a:pt x="47" y="24"/>
                  <a:pt x="47" y="26"/>
                  <a:pt x="47" y="26"/>
                </a:cubicBezTo>
                <a:cubicBezTo>
                  <a:pt x="46" y="26"/>
                  <a:pt x="29" y="34"/>
                  <a:pt x="24" y="36"/>
                </a:cubicBezTo>
                <a:cubicBezTo>
                  <a:pt x="18" y="38"/>
                  <a:pt x="6" y="41"/>
                  <a:pt x="0" y="44"/>
                </a:cubicBezTo>
                <a:cubicBezTo>
                  <a:pt x="0" y="44"/>
                  <a:pt x="8" y="50"/>
                  <a:pt x="8" y="50"/>
                </a:cubicBezTo>
                <a:cubicBezTo>
                  <a:pt x="14" y="56"/>
                  <a:pt x="26" y="68"/>
                  <a:pt x="34" y="76"/>
                </a:cubicBezTo>
                <a:cubicBezTo>
                  <a:pt x="43" y="85"/>
                  <a:pt x="70" y="115"/>
                  <a:pt x="70" y="113"/>
                </a:cubicBezTo>
                <a:cubicBezTo>
                  <a:pt x="70" y="113"/>
                  <a:pt x="111" y="100"/>
                  <a:pt x="125" y="95"/>
                </a:cubicBezTo>
                <a:cubicBezTo>
                  <a:pt x="135" y="92"/>
                  <a:pt x="156" y="85"/>
                  <a:pt x="166" y="81"/>
                </a:cubicBezTo>
                <a:cubicBezTo>
                  <a:pt x="172" y="80"/>
                  <a:pt x="189" y="73"/>
                  <a:pt x="191" y="73"/>
                </a:cubicBezTo>
                <a:cubicBezTo>
                  <a:pt x="192" y="72"/>
                  <a:pt x="181" y="62"/>
                  <a:pt x="177" y="59"/>
                </a:cubicBezTo>
                <a:cubicBezTo>
                  <a:pt x="174" y="56"/>
                  <a:pt x="169" y="51"/>
                  <a:pt x="166" y="48"/>
                </a:cubicBezTo>
                <a:cubicBezTo>
                  <a:pt x="165" y="47"/>
                  <a:pt x="163" y="47"/>
                  <a:pt x="162" y="47"/>
                </a:cubicBezTo>
                <a:cubicBezTo>
                  <a:pt x="161" y="47"/>
                  <a:pt x="158" y="47"/>
                  <a:pt x="157" y="48"/>
                </a:cubicBezTo>
                <a:cubicBezTo>
                  <a:pt x="156" y="49"/>
                  <a:pt x="154" y="51"/>
                  <a:pt x="153" y="52"/>
                </a:cubicBezTo>
                <a:cubicBezTo>
                  <a:pt x="152" y="52"/>
                  <a:pt x="150" y="54"/>
                  <a:pt x="149" y="55"/>
                </a:cubicBezTo>
                <a:cubicBezTo>
                  <a:pt x="146" y="55"/>
                  <a:pt x="140" y="56"/>
                  <a:pt x="137" y="56"/>
                </a:cubicBezTo>
                <a:cubicBezTo>
                  <a:pt x="134" y="56"/>
                  <a:pt x="127" y="52"/>
                  <a:pt x="123" y="51"/>
                </a:cubicBezTo>
                <a:cubicBezTo>
                  <a:pt x="122" y="50"/>
                  <a:pt x="121" y="48"/>
                  <a:pt x="121" y="46"/>
                </a:cubicBezTo>
                <a:cubicBezTo>
                  <a:pt x="120" y="43"/>
                  <a:pt x="121" y="38"/>
                  <a:pt x="123" y="37"/>
                </a:cubicBezTo>
                <a:cubicBezTo>
                  <a:pt x="126" y="35"/>
                  <a:pt x="130" y="35"/>
                  <a:pt x="130" y="34"/>
                </a:cubicBezTo>
                <a:cubicBezTo>
                  <a:pt x="130" y="34"/>
                  <a:pt x="135" y="34"/>
                  <a:pt x="135" y="34"/>
                </a:cubicBezTo>
                <a:close/>
              </a:path>
            </a:pathLst>
          </a:custGeom>
          <a:solidFill>
            <a:srgbClr val="C0C0C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0" name="Freeform 102"/>
          <p:cNvSpPr>
            <a:spLocks noChangeArrowheads="1"/>
          </p:cNvSpPr>
          <p:nvPr/>
        </p:nvSpPr>
        <p:spPr bwMode="auto">
          <a:xfrm>
            <a:off x="5889625" y="9183688"/>
            <a:ext cx="301625" cy="130175"/>
          </a:xfrm>
          <a:custGeom>
            <a:avLst/>
            <a:gdLst>
              <a:gd name="T0" fmla="*/ 0 w 190"/>
              <a:gd name="T1" fmla="*/ 12 h 82"/>
              <a:gd name="T2" fmla="*/ 69 w 190"/>
              <a:gd name="T3" fmla="*/ 82 h 82"/>
              <a:gd name="T4" fmla="*/ 190 w 190"/>
              <a:gd name="T5" fmla="*/ 42 h 82"/>
              <a:gd name="T6" fmla="*/ 189 w 190"/>
              <a:gd name="T7" fmla="*/ 28 h 82"/>
              <a:gd name="T8" fmla="*/ 69 w 190"/>
              <a:gd name="T9" fmla="*/ 69 h 82"/>
              <a:gd name="T10" fmla="*/ 0 w 190"/>
              <a:gd name="T11" fmla="*/ 0 h 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90" h="82">
                <a:moveTo>
                  <a:pt x="0" y="12"/>
                </a:moveTo>
                <a:lnTo>
                  <a:pt x="69" y="82"/>
                </a:lnTo>
                <a:lnTo>
                  <a:pt x="190" y="42"/>
                </a:lnTo>
                <a:lnTo>
                  <a:pt x="189" y="28"/>
                </a:lnTo>
                <a:lnTo>
                  <a:pt x="69" y="69"/>
                </a:lnTo>
                <a:lnTo>
                  <a:pt x="0" y="0"/>
                </a:lnTo>
                <a:close/>
              </a:path>
            </a:pathLst>
          </a:custGeom>
          <a:solidFill>
            <a:srgbClr val="363636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1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2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3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4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5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6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7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7418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9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0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1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2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7423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4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5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6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7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7428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9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0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1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2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7433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4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5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6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7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7438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7439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0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1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2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3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7444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5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6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7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8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7449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50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51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52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7453" name="Text Box 45"/>
          <p:cNvSpPr txBox="1">
            <a:spLocks noChangeArrowheads="1"/>
          </p:cNvSpPr>
          <p:nvPr/>
        </p:nvSpPr>
        <p:spPr bwMode="auto">
          <a:xfrm>
            <a:off x="1443038" y="2271713"/>
            <a:ext cx="4333875" cy="28305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To start the configuration notebook: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click on the TCP/IP Configuration (LAN) icon located in the Internet (LAN) folder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type tcpcfg on an OS/2 command line (window or fullscreen)</a:t>
            </a:r>
          </a:p>
        </p:txBody>
      </p:sp>
      <p:sp>
        <p:nvSpPr>
          <p:cNvPr id="17454" name="Text Box 46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Invocation &amp; Startup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5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6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7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8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9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0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1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8442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3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4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5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6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8447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8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9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0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1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8452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3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4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5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6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8457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8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9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0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1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8462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8463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4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5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6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7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8468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9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0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1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2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8473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4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5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6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8477" name="Text Box 45"/>
          <p:cNvSpPr txBox="1">
            <a:spLocks noChangeArrowheads="1"/>
          </p:cNvSpPr>
          <p:nvPr/>
        </p:nvSpPr>
        <p:spPr bwMode="auto">
          <a:xfrm>
            <a:off x="1443038" y="2271713"/>
            <a:ext cx="4333875" cy="70167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all error/informational messages are displayed in popup boxes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messages extracted from country's message files, e.g.: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enus\cnb*.msg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dede\cnb*.msg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etc...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some error checking done at the entry field level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some error checking done at the page level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some error checking done when program is closed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action to take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Error log generated when the configuration notebook is started with -d option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tcpcfg -d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generally stated from the command line as opposed to from the icon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log is generated in the directory where tcpcfg was started</a:t>
            </a:r>
          </a:p>
        </p:txBody>
      </p:sp>
      <p:sp>
        <p:nvSpPr>
          <p:cNvPr id="18478" name="Text Box 46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Error Messages, Codes &amp; Logs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9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1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2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3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4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5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9466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7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8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9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0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9471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2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3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4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5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9476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7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8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9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0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9481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2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3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4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5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9486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9487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8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9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0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1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9492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3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4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5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6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9497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8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9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500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9501" name="Text Box 45"/>
          <p:cNvSpPr txBox="1">
            <a:spLocks noChangeArrowheads="1"/>
          </p:cNvSpPr>
          <p:nvPr/>
        </p:nvSpPr>
        <p:spPr bwMode="auto">
          <a:xfrm>
            <a:off x="1443038" y="2271713"/>
            <a:ext cx="4333875" cy="2628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Help not available	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each *.dll </a:t>
            </a:r>
            <a:r>
              <a:rPr lang="en-US" sz="2000" b="1">
                <a:solidFill>
                  <a:srgbClr val="000000"/>
                </a:solidFill>
                <a:latin typeface="GillSans" charset="0"/>
              </a:rPr>
              <a:t>must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 have an accompanying *.hlp file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TABS missing from config notebook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dll is missing/corrupted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notebook will not start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probably due to backlevel tcpcfg.exe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2.0 CSD placed on top of Merlin??</a:t>
            </a:r>
          </a:p>
        </p:txBody>
      </p:sp>
      <p:sp>
        <p:nvSpPr>
          <p:cNvPr id="19502" name="Text Box 46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Common User Problems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3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4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5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6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7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8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9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20490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1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2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3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4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20495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6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7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8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9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20500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1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2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3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4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505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6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7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8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9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20510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511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2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3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4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5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20516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7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8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9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0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20521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2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3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4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20525" name="Text Box 45"/>
          <p:cNvSpPr txBox="1">
            <a:spLocks noChangeArrowheads="1"/>
          </p:cNvSpPr>
          <p:nvPr/>
        </p:nvSpPr>
        <p:spPr bwMode="auto">
          <a:xfrm>
            <a:off x="1443038" y="2271713"/>
            <a:ext cx="4333875" cy="7045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 log file of configuration transactions can be created by invoking tcpcfg with the -d option, e.g.: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tcpcfg -d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the file (tcpcfg.log) will be created and placed in the directory from which tcpcfg was started.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Debugging info: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depending on what type of problem the user is having, any of the files listed under "Features" could be useful.</a:t>
            </a:r>
          </a:p>
        </p:txBody>
      </p:sp>
      <p:sp>
        <p:nvSpPr>
          <p:cNvPr id="20526" name="Text Box 46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Debugging &amp; Troubleshooting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7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08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09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0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1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2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3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21514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5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6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7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8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21519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0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1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2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3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21524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5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6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7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8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1529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0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1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2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3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21534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1535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6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7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8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9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21540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1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2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3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4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21545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6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7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8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21549" name="Text Box 45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Source Overview</a:t>
            </a:r>
          </a:p>
        </p:txBody>
      </p:sp>
      <p:sp>
        <p:nvSpPr>
          <p:cNvPr id="21550" name="Text Box 46"/>
          <p:cNvSpPr txBox="1">
            <a:spLocks noChangeArrowheads="1"/>
          </p:cNvSpPr>
          <p:nvPr/>
        </p:nvSpPr>
        <p:spPr bwMode="auto">
          <a:xfrm>
            <a:off x="1365250" y="2019300"/>
            <a:ext cx="4275138" cy="7248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All source code in CMVC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family:  wstcp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release:  os2apps32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components:</a:t>
            </a:r>
          </a:p>
          <a:p>
            <a:pPr lvl="1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os2tcpcfg:</a:t>
            </a:r>
          </a:p>
          <a:p>
            <a:pPr lvl="2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:  driver (tcpcfg.exe) which starts 		   the notebook</a:t>
            </a:r>
          </a:p>
          <a:p>
            <a:pPr lvl="2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os2cnbdns</a:t>
            </a:r>
          </a:p>
          <a:p>
            <a:pPr lvl="2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:  Hostnames Tab</a:t>
            </a:r>
          </a:p>
          <a:p>
            <a:pPr lvl="2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os2cnbgen</a:t>
            </a:r>
          </a:p>
          <a:p>
            <a:pPr lvl="2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:  Autostart &amp; General Tabs</a:t>
            </a:r>
          </a:p>
          <a:p>
            <a:pPr lvl="2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os2cnbiak</a:t>
            </a:r>
          </a:p>
          <a:p>
            <a:pPr lvl="2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:  Servers Tab</a:t>
            </a:r>
          </a:p>
          <a:p>
            <a:pPr lvl="2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os2cnbmail</a:t>
            </a:r>
          </a:p>
          <a:p>
            <a:pPr lvl="2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:  Mail Tab</a:t>
            </a:r>
          </a:p>
          <a:p>
            <a:pPr lvl="2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os2cnbprt</a:t>
            </a:r>
          </a:p>
          <a:p>
            <a:pPr lvl="2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:  Printing Tab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1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2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3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4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5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6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7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22538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9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0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1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2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22543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4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5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6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7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22548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9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0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1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2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2553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4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5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6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7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22558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2559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0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1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2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3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22564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5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6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7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8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22569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70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71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72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22573" name="Text Box 45"/>
          <p:cNvSpPr txBox="1">
            <a:spLocks noChangeArrowheads="1"/>
          </p:cNvSpPr>
          <p:nvPr/>
        </p:nvSpPr>
        <p:spPr bwMode="auto">
          <a:xfrm>
            <a:off x="1443038" y="2271713"/>
            <a:ext cx="4333875" cy="33829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515938" indent="-12700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os2cnbserv</a:t>
            </a: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:  Security Tab</a:t>
            </a:r>
          </a:p>
          <a:p>
            <a:pPr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os2cnbsmail</a:t>
            </a: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:  Sendmail Tab</a:t>
            </a:r>
          </a:p>
          <a:p>
            <a:pPr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os2cnbstk</a:t>
            </a: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:  Network &amp; Routing Tabs</a:t>
            </a:r>
          </a:p>
          <a:p>
            <a:pPr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os2cnbsocks</a:t>
            </a:r>
          </a:p>
          <a:p>
            <a:pPr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:  Socks Tab</a:t>
            </a:r>
          </a:p>
        </p:txBody>
      </p:sp>
      <p:sp>
        <p:nvSpPr>
          <p:cNvPr id="22574" name="Text Box 46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Source Overview</a:t>
            </a:r>
          </a:p>
          <a:p>
            <a:pPr algn="ctr">
              <a:lnSpc>
                <a:spcPct val="110000"/>
              </a:lnSpc>
            </a:pPr>
            <a:r>
              <a:rPr lang="en-US" sz="2700" b="1" i="1">
                <a:solidFill>
                  <a:srgbClr val="000000"/>
                </a:solidFill>
                <a:latin typeface="Arial MT" charset="0"/>
              </a:rPr>
              <a:t>(continued)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6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7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8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9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0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1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3082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3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4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5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6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3087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8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9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0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1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3092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3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4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5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6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3097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8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9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0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1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3102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3103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4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5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6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7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3108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9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0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1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2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3113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4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5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6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3117" name="Text Box 45"/>
          <p:cNvSpPr txBox="1">
            <a:spLocks noChangeArrowheads="1"/>
          </p:cNvSpPr>
          <p:nvPr/>
        </p:nvSpPr>
        <p:spPr bwMode="auto">
          <a:xfrm>
            <a:off x="1443038" y="2271713"/>
            <a:ext cx="4333875" cy="22939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Description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Provides the ability to configure major components of TCP/IP for OS/2</a:t>
            </a:r>
          </a:p>
        </p:txBody>
      </p:sp>
      <p:sp>
        <p:nvSpPr>
          <p:cNvPr id="3118" name="Text Box 46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Overview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8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9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0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1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2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3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6154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5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6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7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8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6159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0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1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2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3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6164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5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6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7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8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6169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0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1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2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3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6174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6175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6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7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8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9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6180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1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2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3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4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6185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6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7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8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6189" name="Text Box 45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Overview - Features</a:t>
            </a:r>
          </a:p>
        </p:txBody>
      </p:sp>
      <p:sp>
        <p:nvSpPr>
          <p:cNvPr id="6190" name="Text Box 46"/>
          <p:cNvSpPr txBox="1">
            <a:spLocks noChangeArrowheads="1"/>
          </p:cNvSpPr>
          <p:nvPr/>
        </p:nvSpPr>
        <p:spPr bwMode="auto">
          <a:xfrm>
            <a:off x="1443038" y="2271713"/>
            <a:ext cx="4333875" cy="70119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730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300">
                <a:solidFill>
                  <a:srgbClr val="000000"/>
                </a:solidFill>
                <a:latin typeface="GillSans" charset="0"/>
              </a:rPr>
              <a:t>Network Tab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\mptn\bin\setup.cmd	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etc\dhcpcd.cfg	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OS/2 System startup folder</a:t>
            </a:r>
          </a:p>
          <a:p>
            <a:pPr lvl="1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300">
                <a:solidFill>
                  <a:srgbClr val="000000"/>
                </a:solidFill>
                <a:latin typeface="GillSans" charset="0"/>
              </a:rPr>
              <a:t>Routing Tab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\mptn\bin\setup.cmd</a:t>
            </a:r>
          </a:p>
          <a:p>
            <a:pPr lvl="1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300">
                <a:solidFill>
                  <a:srgbClr val="000000"/>
                </a:solidFill>
                <a:latin typeface="GillSans" charset="0"/>
              </a:rPr>
              <a:t>Hostnames Tab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\config.sys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\etc\resolv2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\etc\hosts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\config.sys</a:t>
            </a:r>
          </a:p>
          <a:p>
            <a:pPr lvl="1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300">
                <a:solidFill>
                  <a:srgbClr val="000000"/>
                </a:solidFill>
                <a:latin typeface="GillSans" charset="0"/>
              </a:rPr>
              <a:t>Autostart Tab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\tcpip\bin\tcpstart.cmd</a:t>
            </a:r>
          </a:p>
          <a:p>
            <a:pPr lvl="1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300">
                <a:solidFill>
                  <a:srgbClr val="000000"/>
                </a:solidFill>
                <a:latin typeface="GillSans" charset="0"/>
              </a:rPr>
              <a:t>General Tab</a:t>
            </a: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\config.sys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6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7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8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9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0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1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8202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3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4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5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6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8207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8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9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0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1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8212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3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4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5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6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8217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8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9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0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1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8222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8223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4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5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6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7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8228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9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0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1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2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8233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4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5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6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8237" name="Text Box 45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Overview - Features</a:t>
            </a:r>
            <a:r>
              <a:rPr lang="en-US" sz="2700" b="1" i="1">
                <a:solidFill>
                  <a:srgbClr val="000000"/>
                </a:solidFill>
                <a:latin typeface="Arial MT" charset="0"/>
              </a:rPr>
              <a:t> (continued)</a:t>
            </a:r>
          </a:p>
        </p:txBody>
      </p:sp>
      <p:sp>
        <p:nvSpPr>
          <p:cNvPr id="8238" name="Text Box 46"/>
          <p:cNvSpPr txBox="1">
            <a:spLocks noChangeArrowheads="1"/>
          </p:cNvSpPr>
          <p:nvPr/>
        </p:nvSpPr>
        <p:spPr bwMode="auto">
          <a:xfrm>
            <a:off x="1939925" y="1963738"/>
            <a:ext cx="4140200" cy="7367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730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300">
                <a:solidFill>
                  <a:srgbClr val="000000"/>
                </a:solidFill>
                <a:latin typeface="GillSans" charset="0"/>
              </a:rPr>
              <a:t>Security Tab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\config.sys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\etc\trusers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\etc\rhosts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\etc\tftpauth</a:t>
            </a:r>
          </a:p>
          <a:p>
            <a:pPr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300">
                <a:solidFill>
                  <a:srgbClr val="000000"/>
                </a:solidFill>
                <a:latin typeface="GillSans" charset="0"/>
              </a:rPr>
              <a:t>Servers Tab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\etc\tcpos2.ini</a:t>
            </a:r>
          </a:p>
          <a:p>
            <a:pPr lvl="1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300">
                <a:solidFill>
                  <a:srgbClr val="000000"/>
                </a:solidFill>
                <a:latin typeface="GillSans" charset="0"/>
              </a:rPr>
              <a:t>Socks Tab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\etc\socks.env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\etc\socks.cfg</a:t>
            </a:r>
          </a:p>
          <a:p>
            <a:pPr lvl="1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300">
                <a:solidFill>
                  <a:srgbClr val="000000"/>
                </a:solidFill>
                <a:latin typeface="GillSans" charset="0"/>
              </a:rPr>
              <a:t>Printing Tab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\config.sys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\os2\os2.ini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\os2\os2sys.ini</a:t>
            </a:r>
          </a:p>
          <a:p>
            <a:pPr lvl="1">
              <a:spcAft>
                <a:spcPct val="15000"/>
              </a:spcAft>
            </a:pPr>
            <a:endParaRPr lang="en-US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300">
                <a:solidFill>
                  <a:srgbClr val="000000"/>
                </a:solidFill>
                <a:latin typeface="GillSans" charset="0"/>
              </a:rPr>
              <a:t>Mail Tab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\etc\tcpos2.ini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\etc\*\mailstor directory moved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4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5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6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7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8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9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0250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1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2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3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4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0255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6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7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8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9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0260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1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2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3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4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265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6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7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8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9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0270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271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2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3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4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5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0276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7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8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9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0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0281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2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3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4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0285" name="Text Box 45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Overview - Features</a:t>
            </a:r>
            <a:r>
              <a:rPr lang="en-US" sz="2700" b="1" i="1">
                <a:solidFill>
                  <a:srgbClr val="000000"/>
                </a:solidFill>
                <a:latin typeface="Arial MT" charset="0"/>
              </a:rPr>
              <a:t> (continued)</a:t>
            </a:r>
          </a:p>
        </p:txBody>
      </p:sp>
      <p:sp>
        <p:nvSpPr>
          <p:cNvPr id="10286" name="Text Box 46"/>
          <p:cNvSpPr txBox="1">
            <a:spLocks noChangeArrowheads="1"/>
          </p:cNvSpPr>
          <p:nvPr/>
        </p:nvSpPr>
        <p:spPr bwMode="auto">
          <a:xfrm>
            <a:off x="1443038" y="2271713"/>
            <a:ext cx="4333875" cy="1638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730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300">
                <a:solidFill>
                  <a:srgbClr val="000000"/>
                </a:solidFill>
                <a:latin typeface="GillSans" charset="0"/>
              </a:rPr>
              <a:t>Sendmail Tab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\etc\sendmail.cf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\etc\sendmail.uml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\etc\tcpos2.ini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2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3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4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5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6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7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2298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9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0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1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2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2303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4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5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6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7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2308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9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0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1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2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2313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4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5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6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7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2318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2319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0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1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2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3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2324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5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6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7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8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2329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0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1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2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2333" name="Text Box 45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Features new with Merlin</a:t>
            </a:r>
          </a:p>
        </p:txBody>
      </p:sp>
      <p:sp>
        <p:nvSpPr>
          <p:cNvPr id="12334" name="Text Box 46"/>
          <p:cNvSpPr txBox="1">
            <a:spLocks noChangeArrowheads="1"/>
          </p:cNvSpPr>
          <p:nvPr/>
        </p:nvSpPr>
        <p:spPr bwMode="auto">
          <a:xfrm>
            <a:off x="1443038" y="2271713"/>
            <a:ext cx="4333875" cy="3219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SOCKS Tab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3 pages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page 1 writes configuration data to socks.env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pages 2 &amp; 3 write configuration data to socks.cfg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Variable subnet routing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one field added to Routing page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Subnet mask can be entered for all routes </a:t>
            </a:r>
            <a:r>
              <a:rPr lang="en-US" sz="2000" b="1">
                <a:solidFill>
                  <a:srgbClr val="000000"/>
                </a:solidFill>
                <a:latin typeface="GillSans" charset="0"/>
              </a:rPr>
              <a:t>except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default route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0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1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2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3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4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5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4346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7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8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9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0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4351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2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3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4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5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4356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7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8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9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0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4361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2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3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4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5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4366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4367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8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9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0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1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4372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3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4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5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6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4377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8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9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80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4381" name="Text Box 45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Limitations Dependencies</a:t>
            </a:r>
          </a:p>
        </p:txBody>
      </p:sp>
      <p:sp>
        <p:nvSpPr>
          <p:cNvPr id="14382" name="Text Box 46"/>
          <p:cNvSpPr txBox="1">
            <a:spLocks noChangeArrowheads="1"/>
          </p:cNvSpPr>
          <p:nvPr/>
        </p:nvSpPr>
        <p:spPr bwMode="auto">
          <a:xfrm>
            <a:off x="1470025" y="2271713"/>
            <a:ext cx="4332288" cy="18176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must have a dll present in order for tab to appear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must have </a:t>
            </a:r>
            <a:r>
              <a:rPr lang="en-US" sz="2000" b="1">
                <a:solidFill>
                  <a:srgbClr val="000000"/>
                </a:solidFill>
                <a:latin typeface="GillSans" charset="0"/>
              </a:rPr>
              <a:t>all 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 corresponding help (\tcpip\help\cnb*.hlp) files present for each dll (\tcpip\dll\cnb*.dll) in order for </a:t>
            </a:r>
            <a:r>
              <a:rPr lang="en-US" sz="2000" b="1">
                <a:solidFill>
                  <a:srgbClr val="000000"/>
                </a:solidFill>
                <a:latin typeface="GillSans" charset="0"/>
              </a:rPr>
              <a:t>any </a:t>
            </a:r>
            <a:r>
              <a:rPr lang="en-US" sz="2000">
                <a:solidFill>
                  <a:srgbClr val="000000"/>
                </a:solidFill>
                <a:latin typeface="GillSans" charset="0"/>
              </a:rPr>
              <a:t>help to work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4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5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6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7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8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9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5370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1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2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3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4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5375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6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7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8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9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5380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1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2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3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4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5385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6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7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8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9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5390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5391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2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3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4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5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5396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7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8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9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0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5401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2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3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4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5405" name="Text Box 45"/>
          <p:cNvSpPr txBox="1">
            <a:spLocks noChangeArrowheads="1"/>
          </p:cNvSpPr>
          <p:nvPr/>
        </p:nvSpPr>
        <p:spPr bwMode="auto">
          <a:xfrm>
            <a:off x="1443038" y="2271713"/>
            <a:ext cx="4333875" cy="7043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The following executable configuration files are installed: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tcpcfg.exe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cnbdns.dll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cnbgen.dll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cnbiak.dll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cnbprt.dll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cnbserv.dll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cnbsmail.dll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cnbsocks.dll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cnbstk.dll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...along with the following help files: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tcpipcfg.hlp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cnbdns.hlp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cnbgen.hlp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cnbiak.hlp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cnbprt.hlp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cnbserv.hlp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cnbsmail.hlp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chbsocks.hlp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chbstk.hlp</a:t>
            </a:r>
          </a:p>
        </p:txBody>
      </p:sp>
      <p:sp>
        <p:nvSpPr>
          <p:cNvPr id="15406" name="Text Box 46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Installation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7" name="Line 3"/>
          <p:cNvSpPr>
            <a:spLocks noChangeShapeType="1"/>
          </p:cNvSpPr>
          <p:nvPr/>
        </p:nvSpPr>
        <p:spPr bwMode="auto">
          <a:xfrm flipV="1">
            <a:off x="1030288" y="1503363"/>
            <a:ext cx="1587" cy="7913687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88" name="Line 4"/>
          <p:cNvSpPr>
            <a:spLocks noChangeShapeType="1"/>
          </p:cNvSpPr>
          <p:nvPr/>
        </p:nvSpPr>
        <p:spPr bwMode="auto">
          <a:xfrm flipH="1">
            <a:off x="3000375" y="1473200"/>
            <a:ext cx="3943350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89" name="Freeform 5"/>
          <p:cNvSpPr>
            <a:spLocks noChangeArrowheads="1"/>
          </p:cNvSpPr>
          <p:nvPr/>
        </p:nvSpPr>
        <p:spPr bwMode="auto">
          <a:xfrm>
            <a:off x="1192213" y="993775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5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0" name="Freeform 6"/>
          <p:cNvSpPr>
            <a:spLocks noChangeArrowheads="1"/>
          </p:cNvSpPr>
          <p:nvPr/>
        </p:nvSpPr>
        <p:spPr bwMode="auto">
          <a:xfrm>
            <a:off x="854075" y="1069975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7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1" name="Freeform 7"/>
          <p:cNvSpPr>
            <a:spLocks noChangeArrowheads="1"/>
          </p:cNvSpPr>
          <p:nvPr/>
        </p:nvSpPr>
        <p:spPr bwMode="auto">
          <a:xfrm>
            <a:off x="890588" y="1114425"/>
            <a:ext cx="263525" cy="287338"/>
          </a:xfrm>
          <a:custGeom>
            <a:avLst/>
            <a:gdLst>
              <a:gd name="T0" fmla="*/ 0 w 166"/>
              <a:gd name="T1" fmla="*/ 0 h 181"/>
              <a:gd name="T2" fmla="*/ 166 w 166"/>
              <a:gd name="T3" fmla="*/ 13 h 181"/>
              <a:gd name="T4" fmla="*/ 166 w 166"/>
              <a:gd name="T5" fmla="*/ 181 h 181"/>
              <a:gd name="T6" fmla="*/ 0 w 166"/>
              <a:gd name="T7" fmla="*/ 163 h 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1">
                <a:moveTo>
                  <a:pt x="0" y="0"/>
                </a:moveTo>
                <a:lnTo>
                  <a:pt x="166" y="13"/>
                </a:lnTo>
                <a:lnTo>
                  <a:pt x="166" y="181"/>
                </a:lnTo>
                <a:lnTo>
                  <a:pt x="0" y="16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2" name="Freeform 8"/>
          <p:cNvSpPr>
            <a:spLocks noChangeArrowheads="1"/>
          </p:cNvSpPr>
          <p:nvPr/>
        </p:nvSpPr>
        <p:spPr bwMode="auto">
          <a:xfrm>
            <a:off x="858838" y="976313"/>
            <a:ext cx="482600" cy="117475"/>
          </a:xfrm>
          <a:custGeom>
            <a:avLst/>
            <a:gdLst>
              <a:gd name="T0" fmla="*/ 213 w 304"/>
              <a:gd name="T1" fmla="*/ 74 h 74"/>
              <a:gd name="T2" fmla="*/ 304 w 304"/>
              <a:gd name="T3" fmla="*/ 10 h 74"/>
              <a:gd name="T4" fmla="*/ 117 w 304"/>
              <a:gd name="T5" fmla="*/ 0 h 74"/>
              <a:gd name="T6" fmla="*/ 0 w 304"/>
              <a:gd name="T7" fmla="*/ 58 h 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4">
                <a:moveTo>
                  <a:pt x="213" y="74"/>
                </a:moveTo>
                <a:lnTo>
                  <a:pt x="304" y="10"/>
                </a:lnTo>
                <a:lnTo>
                  <a:pt x="117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3" name="Text Box 9"/>
          <p:cNvSpPr txBox="1">
            <a:spLocks noChangeArrowheads="1"/>
          </p:cNvSpPr>
          <p:nvPr/>
        </p:nvSpPr>
        <p:spPr bwMode="auto">
          <a:xfrm>
            <a:off x="930275" y="1101725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6394" name="Freeform 10"/>
          <p:cNvSpPr>
            <a:spLocks noChangeArrowheads="1"/>
          </p:cNvSpPr>
          <p:nvPr/>
        </p:nvSpPr>
        <p:spPr bwMode="auto">
          <a:xfrm>
            <a:off x="1271588" y="1000125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5" name="Freeform 11"/>
          <p:cNvSpPr>
            <a:spLocks noChangeArrowheads="1"/>
          </p:cNvSpPr>
          <p:nvPr/>
        </p:nvSpPr>
        <p:spPr bwMode="auto">
          <a:xfrm>
            <a:off x="1543050" y="1041400"/>
            <a:ext cx="193675" cy="422275"/>
          </a:xfrm>
          <a:custGeom>
            <a:avLst/>
            <a:gdLst>
              <a:gd name="T0" fmla="*/ 0 w 122"/>
              <a:gd name="T1" fmla="*/ 266 h 266"/>
              <a:gd name="T2" fmla="*/ 109 w 122"/>
              <a:gd name="T3" fmla="*/ 208 h 266"/>
              <a:gd name="T4" fmla="*/ 122 w 122"/>
              <a:gd name="T5" fmla="*/ 0 h 266"/>
              <a:gd name="T6" fmla="*/ 6 w 122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2" h="266">
                <a:moveTo>
                  <a:pt x="0" y="266"/>
                </a:moveTo>
                <a:lnTo>
                  <a:pt x="109" y="208"/>
                </a:lnTo>
                <a:lnTo>
                  <a:pt x="122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6" name="Freeform 12"/>
          <p:cNvSpPr>
            <a:spLocks noChangeArrowheads="1"/>
          </p:cNvSpPr>
          <p:nvPr/>
        </p:nvSpPr>
        <p:spPr bwMode="auto">
          <a:xfrm>
            <a:off x="1262063" y="1085850"/>
            <a:ext cx="292100" cy="381000"/>
          </a:xfrm>
          <a:custGeom>
            <a:avLst/>
            <a:gdLst>
              <a:gd name="T0" fmla="*/ 6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6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7" name="Freeform 13"/>
          <p:cNvSpPr>
            <a:spLocks noChangeArrowheads="1"/>
          </p:cNvSpPr>
          <p:nvPr/>
        </p:nvSpPr>
        <p:spPr bwMode="auto">
          <a:xfrm>
            <a:off x="1300163" y="1131888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8" name="Text Box 14"/>
          <p:cNvSpPr txBox="1">
            <a:spLocks noChangeArrowheads="1"/>
          </p:cNvSpPr>
          <p:nvPr/>
        </p:nvSpPr>
        <p:spPr bwMode="auto">
          <a:xfrm>
            <a:off x="1301750" y="1111250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6399" name="Freeform 15"/>
          <p:cNvSpPr>
            <a:spLocks noChangeArrowheads="1"/>
          </p:cNvSpPr>
          <p:nvPr/>
        </p:nvSpPr>
        <p:spPr bwMode="auto">
          <a:xfrm>
            <a:off x="2103438" y="1076325"/>
            <a:ext cx="550862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0" name="Freeform 16"/>
          <p:cNvSpPr>
            <a:spLocks noChangeArrowheads="1"/>
          </p:cNvSpPr>
          <p:nvPr/>
        </p:nvSpPr>
        <p:spPr bwMode="auto">
          <a:xfrm>
            <a:off x="2436813" y="1114425"/>
            <a:ext cx="217487" cy="455613"/>
          </a:xfrm>
          <a:custGeom>
            <a:avLst/>
            <a:gdLst>
              <a:gd name="T0" fmla="*/ 7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7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1" name="Freeform 17"/>
          <p:cNvSpPr>
            <a:spLocks noChangeArrowheads="1"/>
          </p:cNvSpPr>
          <p:nvPr/>
        </p:nvSpPr>
        <p:spPr bwMode="auto">
          <a:xfrm>
            <a:off x="2100263" y="1171575"/>
            <a:ext cx="338137" cy="420688"/>
          </a:xfrm>
          <a:custGeom>
            <a:avLst/>
            <a:gdLst>
              <a:gd name="T0" fmla="*/ 0 w 213"/>
              <a:gd name="T1" fmla="*/ 0 h 265"/>
              <a:gd name="T2" fmla="*/ 213 w 213"/>
              <a:gd name="T3" fmla="*/ 32 h 265"/>
              <a:gd name="T4" fmla="*/ 213 w 213"/>
              <a:gd name="T5" fmla="*/ 265 h 265"/>
              <a:gd name="T6" fmla="*/ 0 w 213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3" h="265">
                <a:moveTo>
                  <a:pt x="0" y="0"/>
                </a:moveTo>
                <a:lnTo>
                  <a:pt x="213" y="32"/>
                </a:lnTo>
                <a:lnTo>
                  <a:pt x="213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2" name="Freeform 18"/>
          <p:cNvSpPr>
            <a:spLocks noChangeArrowheads="1"/>
          </p:cNvSpPr>
          <p:nvPr/>
        </p:nvSpPr>
        <p:spPr bwMode="auto">
          <a:xfrm>
            <a:off x="2139950" y="1225550"/>
            <a:ext cx="249238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3" name="Text Box 19"/>
          <p:cNvSpPr txBox="1">
            <a:spLocks noChangeArrowheads="1"/>
          </p:cNvSpPr>
          <p:nvPr/>
        </p:nvSpPr>
        <p:spPr bwMode="auto">
          <a:xfrm>
            <a:off x="2216150" y="1223963"/>
            <a:ext cx="1063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6404" name="Freeform 20"/>
          <p:cNvSpPr>
            <a:spLocks noChangeArrowheads="1"/>
          </p:cNvSpPr>
          <p:nvPr/>
        </p:nvSpPr>
        <p:spPr bwMode="auto">
          <a:xfrm>
            <a:off x="2389188" y="1171575"/>
            <a:ext cx="563562" cy="177800"/>
          </a:xfrm>
          <a:custGeom>
            <a:avLst/>
            <a:gdLst>
              <a:gd name="T0" fmla="*/ 220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20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5" name="Freeform 21"/>
          <p:cNvSpPr>
            <a:spLocks noChangeArrowheads="1"/>
          </p:cNvSpPr>
          <p:nvPr/>
        </p:nvSpPr>
        <p:spPr bwMode="auto">
          <a:xfrm>
            <a:off x="2735263" y="1227138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9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6" name="Freeform 22"/>
          <p:cNvSpPr>
            <a:spLocks noChangeArrowheads="1"/>
          </p:cNvSpPr>
          <p:nvPr/>
        </p:nvSpPr>
        <p:spPr bwMode="auto">
          <a:xfrm>
            <a:off x="2389188" y="1277938"/>
            <a:ext cx="347662" cy="452437"/>
          </a:xfrm>
          <a:custGeom>
            <a:avLst/>
            <a:gdLst>
              <a:gd name="T0" fmla="*/ 0 w 219"/>
              <a:gd name="T1" fmla="*/ 0 h 285"/>
              <a:gd name="T2" fmla="*/ 217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7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7" name="Freeform 23"/>
          <p:cNvSpPr>
            <a:spLocks noChangeArrowheads="1"/>
          </p:cNvSpPr>
          <p:nvPr/>
        </p:nvSpPr>
        <p:spPr bwMode="auto">
          <a:xfrm>
            <a:off x="2430463" y="1327150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3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3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8" name="Text Box 24"/>
          <p:cNvSpPr txBox="1">
            <a:spLocks noChangeArrowheads="1"/>
          </p:cNvSpPr>
          <p:nvPr/>
        </p:nvSpPr>
        <p:spPr bwMode="auto">
          <a:xfrm>
            <a:off x="2478088" y="135413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6409" name="Freeform 25"/>
          <p:cNvSpPr>
            <a:spLocks noChangeArrowheads="1"/>
          </p:cNvSpPr>
          <p:nvPr/>
        </p:nvSpPr>
        <p:spPr bwMode="auto">
          <a:xfrm>
            <a:off x="1944688" y="1085850"/>
            <a:ext cx="155575" cy="455613"/>
          </a:xfrm>
          <a:custGeom>
            <a:avLst/>
            <a:gdLst>
              <a:gd name="T0" fmla="*/ 2 w 98"/>
              <a:gd name="T1" fmla="*/ 287 h 287"/>
              <a:gd name="T2" fmla="*/ 93 w 98"/>
              <a:gd name="T3" fmla="*/ 217 h 287"/>
              <a:gd name="T4" fmla="*/ 98 w 98"/>
              <a:gd name="T5" fmla="*/ 0 h 287"/>
              <a:gd name="T6" fmla="*/ 0 w 98"/>
              <a:gd name="T7" fmla="*/ 66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8" h="287">
                <a:moveTo>
                  <a:pt x="2" y="287"/>
                </a:moveTo>
                <a:lnTo>
                  <a:pt x="93" y="217"/>
                </a:lnTo>
                <a:lnTo>
                  <a:pt x="98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0" name="Freeform 26"/>
          <p:cNvSpPr>
            <a:spLocks noChangeArrowheads="1"/>
          </p:cNvSpPr>
          <p:nvPr/>
        </p:nvSpPr>
        <p:spPr bwMode="auto">
          <a:xfrm>
            <a:off x="1611313" y="1068388"/>
            <a:ext cx="488950" cy="123825"/>
          </a:xfrm>
          <a:custGeom>
            <a:avLst/>
            <a:gdLst>
              <a:gd name="T0" fmla="*/ 213 w 308"/>
              <a:gd name="T1" fmla="*/ 78 h 78"/>
              <a:gd name="T2" fmla="*/ 308 w 308"/>
              <a:gd name="T3" fmla="*/ 10 h 78"/>
              <a:gd name="T4" fmla="*/ 121 w 308"/>
              <a:gd name="T5" fmla="*/ 0 h 78"/>
              <a:gd name="T6" fmla="*/ 0 w 308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8" h="78">
                <a:moveTo>
                  <a:pt x="213" y="78"/>
                </a:moveTo>
                <a:lnTo>
                  <a:pt x="308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1" name="Freeform 27"/>
          <p:cNvSpPr>
            <a:spLocks noChangeArrowheads="1"/>
          </p:cNvSpPr>
          <p:nvPr/>
        </p:nvSpPr>
        <p:spPr bwMode="auto">
          <a:xfrm>
            <a:off x="1616075" y="1168400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2" name="Freeform 28"/>
          <p:cNvSpPr>
            <a:spLocks noChangeArrowheads="1"/>
          </p:cNvSpPr>
          <p:nvPr/>
        </p:nvSpPr>
        <p:spPr bwMode="auto">
          <a:xfrm>
            <a:off x="1652588" y="1216025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1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1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3" name="Text Box 29"/>
          <p:cNvSpPr txBox="1">
            <a:spLocks noChangeArrowheads="1"/>
          </p:cNvSpPr>
          <p:nvPr/>
        </p:nvSpPr>
        <p:spPr bwMode="auto">
          <a:xfrm>
            <a:off x="1973263" y="1168400"/>
            <a:ext cx="76200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6414" name="Text Box 30"/>
          <p:cNvSpPr txBox="1">
            <a:spLocks noChangeArrowheads="1"/>
          </p:cNvSpPr>
          <p:nvPr/>
        </p:nvSpPr>
        <p:spPr bwMode="auto">
          <a:xfrm>
            <a:off x="1693863" y="1195388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6415" name="Freeform 31"/>
          <p:cNvSpPr>
            <a:spLocks noChangeArrowheads="1"/>
          </p:cNvSpPr>
          <p:nvPr/>
        </p:nvSpPr>
        <p:spPr bwMode="auto">
          <a:xfrm>
            <a:off x="1135063" y="630238"/>
            <a:ext cx="484187" cy="98425"/>
          </a:xfrm>
          <a:custGeom>
            <a:avLst/>
            <a:gdLst>
              <a:gd name="T0" fmla="*/ 219 w 305"/>
              <a:gd name="T1" fmla="*/ 62 h 62"/>
              <a:gd name="T2" fmla="*/ 305 w 305"/>
              <a:gd name="T3" fmla="*/ 7 h 62"/>
              <a:gd name="T4" fmla="*/ 101 w 305"/>
              <a:gd name="T5" fmla="*/ 0 h 62"/>
              <a:gd name="T6" fmla="*/ 0 w 305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2">
                <a:moveTo>
                  <a:pt x="219" y="62"/>
                </a:moveTo>
                <a:lnTo>
                  <a:pt x="305" y="7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6" name="Freeform 32"/>
          <p:cNvSpPr>
            <a:spLocks noChangeArrowheads="1"/>
          </p:cNvSpPr>
          <p:nvPr/>
        </p:nvSpPr>
        <p:spPr bwMode="auto">
          <a:xfrm>
            <a:off x="1457325" y="644525"/>
            <a:ext cx="158750" cy="433388"/>
          </a:xfrm>
          <a:custGeom>
            <a:avLst/>
            <a:gdLst>
              <a:gd name="T0" fmla="*/ 0 w 100"/>
              <a:gd name="T1" fmla="*/ 273 h 273"/>
              <a:gd name="T2" fmla="*/ 92 w 100"/>
              <a:gd name="T3" fmla="*/ 197 h 273"/>
              <a:gd name="T4" fmla="*/ 100 w 100"/>
              <a:gd name="T5" fmla="*/ 0 h 273"/>
              <a:gd name="T6" fmla="*/ 5 w 100"/>
              <a:gd name="T7" fmla="*/ 53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2" y="197"/>
                </a:lnTo>
                <a:lnTo>
                  <a:pt x="100" y="0"/>
                </a:lnTo>
                <a:lnTo>
                  <a:pt x="5" y="53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7" name="Freeform 33"/>
          <p:cNvSpPr>
            <a:spLocks noChangeArrowheads="1"/>
          </p:cNvSpPr>
          <p:nvPr/>
        </p:nvSpPr>
        <p:spPr bwMode="auto">
          <a:xfrm>
            <a:off x="1131888" y="711200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8" name="Freeform 34"/>
          <p:cNvSpPr>
            <a:spLocks noChangeArrowheads="1"/>
          </p:cNvSpPr>
          <p:nvPr/>
        </p:nvSpPr>
        <p:spPr bwMode="auto">
          <a:xfrm>
            <a:off x="1168400" y="754063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9" name="Text Box 35"/>
          <p:cNvSpPr txBox="1">
            <a:spLocks noChangeArrowheads="1"/>
          </p:cNvSpPr>
          <p:nvPr/>
        </p:nvSpPr>
        <p:spPr bwMode="auto">
          <a:xfrm>
            <a:off x="1223963" y="738188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6420" name="Freeform 36"/>
          <p:cNvSpPr>
            <a:spLocks noChangeArrowheads="1"/>
          </p:cNvSpPr>
          <p:nvPr/>
        </p:nvSpPr>
        <p:spPr bwMode="auto">
          <a:xfrm>
            <a:off x="1541463" y="646113"/>
            <a:ext cx="492125" cy="100012"/>
          </a:xfrm>
          <a:custGeom>
            <a:avLst/>
            <a:gdLst>
              <a:gd name="T0" fmla="*/ 219 w 310"/>
              <a:gd name="T1" fmla="*/ 63 h 63"/>
              <a:gd name="T2" fmla="*/ 310 w 310"/>
              <a:gd name="T3" fmla="*/ 5 h 63"/>
              <a:gd name="T4" fmla="*/ 101 w 310"/>
              <a:gd name="T5" fmla="*/ 0 h 63"/>
              <a:gd name="T6" fmla="*/ 0 w 310"/>
              <a:gd name="T7" fmla="*/ 52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63">
                <a:moveTo>
                  <a:pt x="219" y="63"/>
                </a:moveTo>
                <a:lnTo>
                  <a:pt x="310" y="5"/>
                </a:lnTo>
                <a:lnTo>
                  <a:pt x="101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1" name="Freeform 37"/>
          <p:cNvSpPr>
            <a:spLocks noChangeArrowheads="1"/>
          </p:cNvSpPr>
          <p:nvPr/>
        </p:nvSpPr>
        <p:spPr bwMode="auto">
          <a:xfrm>
            <a:off x="1874838" y="654050"/>
            <a:ext cx="163512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5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5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2" name="Freeform 38"/>
          <p:cNvSpPr>
            <a:spLocks noChangeArrowheads="1"/>
          </p:cNvSpPr>
          <p:nvPr/>
        </p:nvSpPr>
        <p:spPr bwMode="auto">
          <a:xfrm>
            <a:off x="1530350" y="728663"/>
            <a:ext cx="354013" cy="373062"/>
          </a:xfrm>
          <a:custGeom>
            <a:avLst/>
            <a:gdLst>
              <a:gd name="T0" fmla="*/ 2 w 223"/>
              <a:gd name="T1" fmla="*/ 0 h 235"/>
              <a:gd name="T2" fmla="*/ 223 w 223"/>
              <a:gd name="T3" fmla="*/ 13 h 235"/>
              <a:gd name="T4" fmla="*/ 218 w 223"/>
              <a:gd name="T5" fmla="*/ 235 h 235"/>
              <a:gd name="T6" fmla="*/ 0 w 223"/>
              <a:gd name="T7" fmla="*/ 221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5">
                <a:moveTo>
                  <a:pt x="2" y="0"/>
                </a:moveTo>
                <a:lnTo>
                  <a:pt x="223" y="13"/>
                </a:lnTo>
                <a:lnTo>
                  <a:pt x="218" y="235"/>
                </a:lnTo>
                <a:lnTo>
                  <a:pt x="0" y="221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3" name="Freeform 39"/>
          <p:cNvSpPr>
            <a:spLocks noChangeArrowheads="1"/>
          </p:cNvSpPr>
          <p:nvPr/>
        </p:nvSpPr>
        <p:spPr bwMode="auto">
          <a:xfrm>
            <a:off x="1571625" y="769938"/>
            <a:ext cx="269875" cy="292100"/>
          </a:xfrm>
          <a:custGeom>
            <a:avLst/>
            <a:gdLst>
              <a:gd name="T0" fmla="*/ 3 w 170"/>
              <a:gd name="T1" fmla="*/ 0 h 184"/>
              <a:gd name="T2" fmla="*/ 170 w 170"/>
              <a:gd name="T3" fmla="*/ 9 h 184"/>
              <a:gd name="T4" fmla="*/ 166 w 170"/>
              <a:gd name="T5" fmla="*/ 184 h 184"/>
              <a:gd name="T6" fmla="*/ 0 w 170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0" h="184">
                <a:moveTo>
                  <a:pt x="3" y="0"/>
                </a:moveTo>
                <a:lnTo>
                  <a:pt x="170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4" name="Text Box 40"/>
          <p:cNvSpPr txBox="1">
            <a:spLocks noChangeArrowheads="1"/>
          </p:cNvSpPr>
          <p:nvPr/>
        </p:nvSpPr>
        <p:spPr bwMode="auto">
          <a:xfrm>
            <a:off x="1611313" y="758825"/>
            <a:ext cx="185737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6425" name="Freeform 41"/>
          <p:cNvSpPr>
            <a:spLocks noChangeArrowheads="1"/>
          </p:cNvSpPr>
          <p:nvPr/>
        </p:nvSpPr>
        <p:spPr bwMode="auto">
          <a:xfrm>
            <a:off x="1939925" y="804863"/>
            <a:ext cx="363538" cy="355600"/>
          </a:xfrm>
          <a:custGeom>
            <a:avLst/>
            <a:gdLst>
              <a:gd name="T0" fmla="*/ 0 w 229"/>
              <a:gd name="T1" fmla="*/ 1 h 224"/>
              <a:gd name="T2" fmla="*/ 226 w 229"/>
              <a:gd name="T3" fmla="*/ 0 h 224"/>
              <a:gd name="T4" fmla="*/ 229 w 229"/>
              <a:gd name="T5" fmla="*/ 224 h 224"/>
              <a:gd name="T6" fmla="*/ 5 w 229"/>
              <a:gd name="T7" fmla="*/ 221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4">
                <a:moveTo>
                  <a:pt x="0" y="1"/>
                </a:moveTo>
                <a:lnTo>
                  <a:pt x="226" y="0"/>
                </a:lnTo>
                <a:lnTo>
                  <a:pt x="229" y="224"/>
                </a:lnTo>
                <a:lnTo>
                  <a:pt x="5" y="221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6" name="Freeform 42"/>
          <p:cNvSpPr>
            <a:spLocks noChangeArrowheads="1"/>
          </p:cNvSpPr>
          <p:nvPr/>
        </p:nvSpPr>
        <p:spPr bwMode="auto">
          <a:xfrm>
            <a:off x="1985963" y="852488"/>
            <a:ext cx="274637" cy="271462"/>
          </a:xfrm>
          <a:custGeom>
            <a:avLst/>
            <a:gdLst>
              <a:gd name="T0" fmla="*/ 0 w 173"/>
              <a:gd name="T1" fmla="*/ 3 h 171"/>
              <a:gd name="T2" fmla="*/ 173 w 173"/>
              <a:gd name="T3" fmla="*/ 0 h 171"/>
              <a:gd name="T4" fmla="*/ 173 w 173"/>
              <a:gd name="T5" fmla="*/ 171 h 171"/>
              <a:gd name="T6" fmla="*/ 3 w 173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1">
                <a:moveTo>
                  <a:pt x="0" y="3"/>
                </a:moveTo>
                <a:lnTo>
                  <a:pt x="173" y="0"/>
                </a:lnTo>
                <a:lnTo>
                  <a:pt x="173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7" name="Freeform 43"/>
          <p:cNvSpPr>
            <a:spLocks noChangeArrowheads="1"/>
          </p:cNvSpPr>
          <p:nvPr/>
        </p:nvSpPr>
        <p:spPr bwMode="auto">
          <a:xfrm>
            <a:off x="1941513" y="742950"/>
            <a:ext cx="358775" cy="63500"/>
          </a:xfrm>
          <a:custGeom>
            <a:avLst/>
            <a:gdLst>
              <a:gd name="T0" fmla="*/ 226 w 226"/>
              <a:gd name="T1" fmla="*/ 37 h 40"/>
              <a:gd name="T2" fmla="*/ 206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6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8" name="Text Box 44"/>
          <p:cNvSpPr txBox="1">
            <a:spLocks noChangeArrowheads="1"/>
          </p:cNvSpPr>
          <p:nvPr/>
        </p:nvSpPr>
        <p:spPr bwMode="auto">
          <a:xfrm>
            <a:off x="1990725" y="831850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6429" name="Text Box 45"/>
          <p:cNvSpPr txBox="1">
            <a:spLocks noChangeArrowheads="1"/>
          </p:cNvSpPr>
          <p:nvPr/>
        </p:nvSpPr>
        <p:spPr bwMode="auto">
          <a:xfrm>
            <a:off x="1443038" y="2271713"/>
            <a:ext cx="4333875" cy="44370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Installation program places: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tcpcfg.exe in \tcpip\bin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all cnb*.dll in \tcpip\dll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all cnb*.hlp in \tcpip\help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tcpipcfg.hlp in \tcpip\help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tcpcfg.exe must be in a directory specified in the PATH= statement in CONFIG.SYS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cnb*.dll files must be in a directory specified in the LIBPATH= statement in CONFIG.SYS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sz="2000">
                <a:solidFill>
                  <a:srgbClr val="000000"/>
                </a:solidFill>
                <a:latin typeface="GillSans" charset="0"/>
              </a:rPr>
              <a:t>cnb*.hlp files must be in a directory specified in the HELP= statement in CONFIG.SYS</a:t>
            </a:r>
          </a:p>
        </p:txBody>
      </p:sp>
      <p:sp>
        <p:nvSpPr>
          <p:cNvPr id="16430" name="Text Box 46"/>
          <p:cNvSpPr txBox="1">
            <a:spLocks noChangeArrowheads="1"/>
          </p:cNvSpPr>
          <p:nvPr/>
        </p:nvSpPr>
        <p:spPr bwMode="auto">
          <a:xfrm>
            <a:off x="3041650" y="514350"/>
            <a:ext cx="3871913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sz="2700" b="1">
                <a:solidFill>
                  <a:srgbClr val="000000"/>
                </a:solidFill>
                <a:latin typeface="Arial MT" charset="0"/>
              </a:rPr>
              <a:t>Configuration &amp; Setup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0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1.xml><?xml version="1.0" encoding="utf-8"?>
<a:themeOverride xmlns:a="http://schemas.openxmlformats.org/drawingml/2006/main">
  <a:clrScheme name="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2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3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4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5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6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7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8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9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0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3.xml><?xml version="1.0" encoding="utf-8"?>
<a:themeOverride xmlns:a="http://schemas.openxmlformats.org/drawingml/2006/main">
  <a:clrScheme name="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4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5.xml><?xml version="1.0" encoding="utf-8"?>
<a:themeOverride xmlns:a="http://schemas.openxmlformats.org/drawingml/2006/main">
  <a:clrScheme name="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6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7.xml><?xml version="1.0" encoding="utf-8"?>
<a:themeOverride xmlns:a="http://schemas.openxmlformats.org/drawingml/2006/main">
  <a:clrScheme name="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8.xml><?xml version="1.0" encoding="utf-8"?>
<a:themeOverride xmlns:a="http://schemas.openxmlformats.org/drawingml/2006/main">
  <a:clrScheme name="Office Them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9.xml><?xml version="1.0" encoding="utf-8"?>
<a:themeOverride xmlns:a="http://schemas.openxmlformats.org/drawingml/2006/main">
  <a:clrScheme name="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1027</Words>
  <Application>Microsoft Office PowerPoint</Application>
  <PresentationFormat>Personalizado</PresentationFormat>
  <Paragraphs>357</Paragraphs>
  <Slides>15</Slides>
  <Notes>5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15</vt:i4>
      </vt:variant>
    </vt:vector>
  </HeadingPairs>
  <TitlesOfParts>
    <vt:vector size="16" baseType="lpstr">
      <vt:lpstr>Office Theme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FI</cp:lastModifiedBy>
  <cp:revision>1</cp:revision>
  <dcterms:modified xsi:type="dcterms:W3CDTF">2016-01-24T18:11:42Z</dcterms:modified>
</cp:coreProperties>
</file>