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Override1.xml" ContentType="application/vnd.openxmlformats-officedocument.themeOverride+xml"/>
  <Override PartName="/ppt/theme/themeOverride2.xml" ContentType="application/vnd.openxmlformats-officedocument.themeOverride+xml"/>
  <Override PartName="/ppt/theme/themeOverride3.xml" ContentType="application/vnd.openxmlformats-officedocument.themeOverride+xml"/>
  <Override PartName="/ppt/theme/themeOverride4.xml" ContentType="application/vnd.openxmlformats-officedocument.themeOverride+xml"/>
  <Override PartName="/ppt/theme/themeOverride5.xml" ContentType="application/vnd.openxmlformats-officedocument.themeOverride+xml"/>
  <Override PartName="/ppt/theme/themeOverride6.xml" ContentType="application/vnd.openxmlformats-officedocument.themeOverride+xml"/>
  <Override PartName="/ppt/theme/themeOverride7.xml" ContentType="application/vnd.openxmlformats-officedocument.themeOverride+xml"/>
  <Override PartName="/ppt/theme/themeOverride8.xml" ContentType="application/vnd.openxmlformats-officedocument.themeOverride+xml"/>
  <Override PartName="/ppt/theme/themeOverride9.xml" ContentType="application/vnd.openxmlformats-officedocument.themeOverride+xml"/>
  <Override PartName="/ppt/theme/themeOverride10.xml" ContentType="application/vnd.openxmlformats-officedocument.themeOverr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Lst>
  <p:sldSz cx="7739063" cy="10007600"/>
  <p:notesSz cx="7739063" cy="10007600"/>
  <p:defaultTextStyle>
    <a:defPPr>
      <a:defRPr lang="en-US"/>
    </a:defPPr>
    <a:lvl1pPr algn="l" rtl="0" eaLnBrk="0" fontAlgn="base" hangingPunct="0">
      <a:spcBef>
        <a:spcPct val="0"/>
      </a:spcBef>
      <a:spcAft>
        <a:spcPct val="0"/>
      </a:spcAft>
      <a:defRPr sz="2400" kern="1200">
        <a:solidFill>
          <a:schemeClr val="tx1"/>
        </a:solidFill>
        <a:latin typeface="Times New Roman" pitchFamily="18" charset="0"/>
        <a:ea typeface="+mn-ea"/>
        <a:cs typeface="+mn-cs"/>
      </a:defRPr>
    </a:lvl1pPr>
    <a:lvl2pPr marL="457200" algn="l" rtl="0" eaLnBrk="0" fontAlgn="base" hangingPunct="0">
      <a:spcBef>
        <a:spcPct val="0"/>
      </a:spcBef>
      <a:spcAft>
        <a:spcPct val="0"/>
      </a:spcAft>
      <a:defRPr sz="2400" kern="1200">
        <a:solidFill>
          <a:schemeClr val="tx1"/>
        </a:solidFill>
        <a:latin typeface="Times New Roman" pitchFamily="18" charset="0"/>
        <a:ea typeface="+mn-ea"/>
        <a:cs typeface="+mn-cs"/>
      </a:defRPr>
    </a:lvl2pPr>
    <a:lvl3pPr marL="914400" algn="l" rtl="0" eaLnBrk="0" fontAlgn="base" hangingPunct="0">
      <a:spcBef>
        <a:spcPct val="0"/>
      </a:spcBef>
      <a:spcAft>
        <a:spcPct val="0"/>
      </a:spcAft>
      <a:defRPr sz="2400" kern="1200">
        <a:solidFill>
          <a:schemeClr val="tx1"/>
        </a:solidFill>
        <a:latin typeface="Times New Roman" pitchFamily="18" charset="0"/>
        <a:ea typeface="+mn-ea"/>
        <a:cs typeface="+mn-cs"/>
      </a:defRPr>
    </a:lvl3pPr>
    <a:lvl4pPr marL="1371600" algn="l" rtl="0" eaLnBrk="0" fontAlgn="base" hangingPunct="0">
      <a:spcBef>
        <a:spcPct val="0"/>
      </a:spcBef>
      <a:spcAft>
        <a:spcPct val="0"/>
      </a:spcAft>
      <a:defRPr sz="2400" kern="1200">
        <a:solidFill>
          <a:schemeClr val="tx1"/>
        </a:solidFill>
        <a:latin typeface="Times New Roman" pitchFamily="18" charset="0"/>
        <a:ea typeface="+mn-ea"/>
        <a:cs typeface="+mn-cs"/>
      </a:defRPr>
    </a:lvl4pPr>
    <a:lvl5pPr marL="1828800" algn="l" rtl="0" eaLnBrk="0" fontAlgn="base" hangingPunct="0">
      <a:spcBef>
        <a:spcPct val="0"/>
      </a:spcBef>
      <a:spcAft>
        <a:spcPct val="0"/>
      </a:spcAft>
      <a:defRPr sz="2400" kern="1200">
        <a:solidFill>
          <a:schemeClr val="tx1"/>
        </a:solidFill>
        <a:latin typeface="Times New Roman" pitchFamily="18" charset="0"/>
        <a:ea typeface="+mn-ea"/>
        <a:cs typeface="+mn-cs"/>
      </a:defRPr>
    </a:lvl5pPr>
    <a:lvl6pPr marL="2286000" algn="l" defTabSz="914400" rtl="0" eaLnBrk="1" latinLnBrk="0" hangingPunct="1">
      <a:defRPr sz="2400" kern="1200">
        <a:solidFill>
          <a:schemeClr val="tx1"/>
        </a:solidFill>
        <a:latin typeface="Times New Roman" pitchFamily="18" charset="0"/>
        <a:ea typeface="+mn-ea"/>
        <a:cs typeface="+mn-cs"/>
      </a:defRPr>
    </a:lvl6pPr>
    <a:lvl7pPr marL="2743200" algn="l" defTabSz="914400" rtl="0" eaLnBrk="1" latinLnBrk="0" hangingPunct="1">
      <a:defRPr sz="2400" kern="1200">
        <a:solidFill>
          <a:schemeClr val="tx1"/>
        </a:solidFill>
        <a:latin typeface="Times New Roman" pitchFamily="18" charset="0"/>
        <a:ea typeface="+mn-ea"/>
        <a:cs typeface="+mn-cs"/>
      </a:defRPr>
    </a:lvl7pPr>
    <a:lvl8pPr marL="3200400" algn="l" defTabSz="914400" rtl="0" eaLnBrk="1" latinLnBrk="0" hangingPunct="1">
      <a:defRPr sz="2400" kern="1200">
        <a:solidFill>
          <a:schemeClr val="tx1"/>
        </a:solidFill>
        <a:latin typeface="Times New Roman" pitchFamily="18" charset="0"/>
        <a:ea typeface="+mn-ea"/>
        <a:cs typeface="+mn-cs"/>
      </a:defRPr>
    </a:lvl8pPr>
    <a:lvl9pPr marL="3657600" algn="l" defTabSz="914400" rtl="0" eaLnBrk="1" latinLnBrk="0" hangingPunct="1">
      <a:defRPr sz="2400" kern="1200">
        <a:solidFill>
          <a:schemeClr val="tx1"/>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51" d="100"/>
          <a:sy n="51" d="100"/>
        </p:scale>
        <p:origin x="-1242" y="2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581025" y="3108325"/>
            <a:ext cx="6577013" cy="2146300"/>
          </a:xfrm>
        </p:spPr>
        <p:txBody>
          <a:bodyPr/>
          <a:lstStyle/>
          <a:p>
            <a:r>
              <a:rPr lang="es-ES" smtClean="0"/>
              <a:t>Haga clic para modificar el estilo de título del patrón</a:t>
            </a:r>
            <a:endParaRPr lang="es-EC"/>
          </a:p>
        </p:txBody>
      </p:sp>
      <p:sp>
        <p:nvSpPr>
          <p:cNvPr id="3" name="2 Subtítulo"/>
          <p:cNvSpPr>
            <a:spLocks noGrp="1"/>
          </p:cNvSpPr>
          <p:nvPr>
            <p:ph type="subTitle" idx="1"/>
          </p:nvPr>
        </p:nvSpPr>
        <p:spPr>
          <a:xfrm>
            <a:off x="1160463" y="5670550"/>
            <a:ext cx="5418137" cy="2557463"/>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s-ES" smtClean="0"/>
              <a:t>Haga clic para modificar el estilo de subtítulo del patrón</a:t>
            </a:r>
            <a:endParaRPr lang="es-EC"/>
          </a:p>
        </p:txBody>
      </p:sp>
      <p:sp>
        <p:nvSpPr>
          <p:cNvPr id="4" name="3 Marcador de fecha"/>
          <p:cNvSpPr>
            <a:spLocks noGrp="1"/>
          </p:cNvSpPr>
          <p:nvPr>
            <p:ph type="dt" sz="half" idx="10"/>
          </p:nvPr>
        </p:nvSpPr>
        <p:spPr/>
        <p:txBody>
          <a:bodyPr/>
          <a:lstStyle>
            <a:lvl1pPr>
              <a:defRPr/>
            </a:lvl1pPr>
          </a:lstStyle>
          <a:p>
            <a:endParaRPr lang="en-US" altLang="es-EC"/>
          </a:p>
        </p:txBody>
      </p:sp>
      <p:sp>
        <p:nvSpPr>
          <p:cNvPr id="5" name="4 Marcador de pie de página"/>
          <p:cNvSpPr>
            <a:spLocks noGrp="1"/>
          </p:cNvSpPr>
          <p:nvPr>
            <p:ph type="ftr" sz="quarter" idx="11"/>
          </p:nvPr>
        </p:nvSpPr>
        <p:spPr/>
        <p:txBody>
          <a:bodyPr/>
          <a:lstStyle>
            <a:lvl1pPr>
              <a:defRPr/>
            </a:lvl1pPr>
          </a:lstStyle>
          <a:p>
            <a:endParaRPr lang="en-US" altLang="es-EC"/>
          </a:p>
        </p:txBody>
      </p:sp>
      <p:sp>
        <p:nvSpPr>
          <p:cNvPr id="6" name="5 Marcador de número de diapositiva"/>
          <p:cNvSpPr>
            <a:spLocks noGrp="1"/>
          </p:cNvSpPr>
          <p:nvPr>
            <p:ph type="sldNum" sz="quarter" idx="12"/>
          </p:nvPr>
        </p:nvSpPr>
        <p:spPr/>
        <p:txBody>
          <a:bodyPr/>
          <a:lstStyle>
            <a:lvl1pPr>
              <a:defRPr/>
            </a:lvl1pPr>
          </a:lstStyle>
          <a:p>
            <a:fld id="{4E2B1C63-E8F1-42AC-B419-8CB363791053}" type="slidenum">
              <a:rPr lang="en-US" altLang="es-EC"/>
              <a:pPr/>
              <a:t>‹Nº›</a:t>
            </a:fld>
            <a:endParaRPr lang="en-US" altLang="es-EC"/>
          </a:p>
        </p:txBody>
      </p:sp>
    </p:spTree>
    <p:extLst>
      <p:ext uri="{BB962C8B-B14F-4D97-AF65-F5344CB8AC3E}">
        <p14:creationId xmlns:p14="http://schemas.microsoft.com/office/powerpoint/2010/main" val="233774210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C"/>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4" name="3 Marcador de fecha"/>
          <p:cNvSpPr>
            <a:spLocks noGrp="1"/>
          </p:cNvSpPr>
          <p:nvPr>
            <p:ph type="dt" sz="half" idx="10"/>
          </p:nvPr>
        </p:nvSpPr>
        <p:spPr/>
        <p:txBody>
          <a:bodyPr/>
          <a:lstStyle>
            <a:lvl1pPr>
              <a:defRPr/>
            </a:lvl1pPr>
          </a:lstStyle>
          <a:p>
            <a:endParaRPr lang="en-US" altLang="es-EC"/>
          </a:p>
        </p:txBody>
      </p:sp>
      <p:sp>
        <p:nvSpPr>
          <p:cNvPr id="5" name="4 Marcador de pie de página"/>
          <p:cNvSpPr>
            <a:spLocks noGrp="1"/>
          </p:cNvSpPr>
          <p:nvPr>
            <p:ph type="ftr" sz="quarter" idx="11"/>
          </p:nvPr>
        </p:nvSpPr>
        <p:spPr/>
        <p:txBody>
          <a:bodyPr/>
          <a:lstStyle>
            <a:lvl1pPr>
              <a:defRPr/>
            </a:lvl1pPr>
          </a:lstStyle>
          <a:p>
            <a:endParaRPr lang="en-US" altLang="es-EC"/>
          </a:p>
        </p:txBody>
      </p:sp>
      <p:sp>
        <p:nvSpPr>
          <p:cNvPr id="6" name="5 Marcador de número de diapositiva"/>
          <p:cNvSpPr>
            <a:spLocks noGrp="1"/>
          </p:cNvSpPr>
          <p:nvPr>
            <p:ph type="sldNum" sz="quarter" idx="12"/>
          </p:nvPr>
        </p:nvSpPr>
        <p:spPr/>
        <p:txBody>
          <a:bodyPr/>
          <a:lstStyle>
            <a:lvl1pPr>
              <a:defRPr/>
            </a:lvl1pPr>
          </a:lstStyle>
          <a:p>
            <a:fld id="{6C2267BD-F6E2-4AB7-9911-593864A22C84}" type="slidenum">
              <a:rPr lang="en-US" altLang="es-EC"/>
              <a:pPr/>
              <a:t>‹Nº›</a:t>
            </a:fld>
            <a:endParaRPr lang="en-US" altLang="es-EC"/>
          </a:p>
        </p:txBody>
      </p:sp>
    </p:spTree>
    <p:extLst>
      <p:ext uri="{BB962C8B-B14F-4D97-AF65-F5344CB8AC3E}">
        <p14:creationId xmlns:p14="http://schemas.microsoft.com/office/powerpoint/2010/main" val="271711531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5513388" y="889000"/>
            <a:ext cx="1644650" cy="8005763"/>
          </a:xfrm>
        </p:spPr>
        <p:txBody>
          <a:bodyPr vert="eaVert"/>
          <a:lstStyle/>
          <a:p>
            <a:r>
              <a:rPr lang="es-ES" smtClean="0"/>
              <a:t>Haga clic para modificar el estilo de título del patrón</a:t>
            </a:r>
            <a:endParaRPr lang="es-EC"/>
          </a:p>
        </p:txBody>
      </p:sp>
      <p:sp>
        <p:nvSpPr>
          <p:cNvPr id="3" name="2 Marcador de texto vertical"/>
          <p:cNvSpPr>
            <a:spLocks noGrp="1"/>
          </p:cNvSpPr>
          <p:nvPr>
            <p:ph type="body" orient="vert" idx="1"/>
          </p:nvPr>
        </p:nvSpPr>
        <p:spPr>
          <a:xfrm>
            <a:off x="579438" y="889000"/>
            <a:ext cx="4781550" cy="8005763"/>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4" name="3 Marcador de fecha"/>
          <p:cNvSpPr>
            <a:spLocks noGrp="1"/>
          </p:cNvSpPr>
          <p:nvPr>
            <p:ph type="dt" sz="half" idx="10"/>
          </p:nvPr>
        </p:nvSpPr>
        <p:spPr/>
        <p:txBody>
          <a:bodyPr/>
          <a:lstStyle>
            <a:lvl1pPr>
              <a:defRPr/>
            </a:lvl1pPr>
          </a:lstStyle>
          <a:p>
            <a:endParaRPr lang="en-US" altLang="es-EC"/>
          </a:p>
        </p:txBody>
      </p:sp>
      <p:sp>
        <p:nvSpPr>
          <p:cNvPr id="5" name="4 Marcador de pie de página"/>
          <p:cNvSpPr>
            <a:spLocks noGrp="1"/>
          </p:cNvSpPr>
          <p:nvPr>
            <p:ph type="ftr" sz="quarter" idx="11"/>
          </p:nvPr>
        </p:nvSpPr>
        <p:spPr/>
        <p:txBody>
          <a:bodyPr/>
          <a:lstStyle>
            <a:lvl1pPr>
              <a:defRPr/>
            </a:lvl1pPr>
          </a:lstStyle>
          <a:p>
            <a:endParaRPr lang="en-US" altLang="es-EC"/>
          </a:p>
        </p:txBody>
      </p:sp>
      <p:sp>
        <p:nvSpPr>
          <p:cNvPr id="6" name="5 Marcador de número de diapositiva"/>
          <p:cNvSpPr>
            <a:spLocks noGrp="1"/>
          </p:cNvSpPr>
          <p:nvPr>
            <p:ph type="sldNum" sz="quarter" idx="12"/>
          </p:nvPr>
        </p:nvSpPr>
        <p:spPr/>
        <p:txBody>
          <a:bodyPr/>
          <a:lstStyle>
            <a:lvl1pPr>
              <a:defRPr/>
            </a:lvl1pPr>
          </a:lstStyle>
          <a:p>
            <a:fld id="{B2E2030B-2EB1-4962-81ED-F152B715F43B}" type="slidenum">
              <a:rPr lang="en-US" altLang="es-EC"/>
              <a:pPr/>
              <a:t>‹Nº›</a:t>
            </a:fld>
            <a:endParaRPr lang="en-US" altLang="es-EC"/>
          </a:p>
        </p:txBody>
      </p:sp>
    </p:spTree>
    <p:extLst>
      <p:ext uri="{BB962C8B-B14F-4D97-AF65-F5344CB8AC3E}">
        <p14:creationId xmlns:p14="http://schemas.microsoft.com/office/powerpoint/2010/main" val="21514200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C"/>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4" name="3 Marcador de fecha"/>
          <p:cNvSpPr>
            <a:spLocks noGrp="1"/>
          </p:cNvSpPr>
          <p:nvPr>
            <p:ph type="dt" sz="half" idx="10"/>
          </p:nvPr>
        </p:nvSpPr>
        <p:spPr/>
        <p:txBody>
          <a:bodyPr/>
          <a:lstStyle>
            <a:lvl1pPr>
              <a:defRPr/>
            </a:lvl1pPr>
          </a:lstStyle>
          <a:p>
            <a:endParaRPr lang="en-US" altLang="es-EC"/>
          </a:p>
        </p:txBody>
      </p:sp>
      <p:sp>
        <p:nvSpPr>
          <p:cNvPr id="5" name="4 Marcador de pie de página"/>
          <p:cNvSpPr>
            <a:spLocks noGrp="1"/>
          </p:cNvSpPr>
          <p:nvPr>
            <p:ph type="ftr" sz="quarter" idx="11"/>
          </p:nvPr>
        </p:nvSpPr>
        <p:spPr/>
        <p:txBody>
          <a:bodyPr/>
          <a:lstStyle>
            <a:lvl1pPr>
              <a:defRPr/>
            </a:lvl1pPr>
          </a:lstStyle>
          <a:p>
            <a:endParaRPr lang="en-US" altLang="es-EC"/>
          </a:p>
        </p:txBody>
      </p:sp>
      <p:sp>
        <p:nvSpPr>
          <p:cNvPr id="6" name="5 Marcador de número de diapositiva"/>
          <p:cNvSpPr>
            <a:spLocks noGrp="1"/>
          </p:cNvSpPr>
          <p:nvPr>
            <p:ph type="sldNum" sz="quarter" idx="12"/>
          </p:nvPr>
        </p:nvSpPr>
        <p:spPr/>
        <p:txBody>
          <a:bodyPr/>
          <a:lstStyle>
            <a:lvl1pPr>
              <a:defRPr/>
            </a:lvl1pPr>
          </a:lstStyle>
          <a:p>
            <a:fld id="{1637640F-EEE1-4954-8B39-08AD52490B20}" type="slidenum">
              <a:rPr lang="en-US" altLang="es-EC"/>
              <a:pPr/>
              <a:t>‹Nº›</a:t>
            </a:fld>
            <a:endParaRPr lang="en-US" altLang="es-EC"/>
          </a:p>
        </p:txBody>
      </p:sp>
    </p:spTree>
    <p:extLst>
      <p:ext uri="{BB962C8B-B14F-4D97-AF65-F5344CB8AC3E}">
        <p14:creationId xmlns:p14="http://schemas.microsoft.com/office/powerpoint/2010/main" val="207706626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611188" y="6430963"/>
            <a:ext cx="6578600" cy="1987550"/>
          </a:xfrm>
        </p:spPr>
        <p:txBody>
          <a:bodyPr anchor="t"/>
          <a:lstStyle>
            <a:lvl1pPr algn="l">
              <a:defRPr sz="4000" b="1" cap="all"/>
            </a:lvl1pPr>
          </a:lstStyle>
          <a:p>
            <a:r>
              <a:rPr lang="es-ES" smtClean="0"/>
              <a:t>Haga clic para modificar el estilo de título del patrón</a:t>
            </a:r>
            <a:endParaRPr lang="es-EC"/>
          </a:p>
        </p:txBody>
      </p:sp>
      <p:sp>
        <p:nvSpPr>
          <p:cNvPr id="3" name="2 Marcador de texto"/>
          <p:cNvSpPr>
            <a:spLocks noGrp="1"/>
          </p:cNvSpPr>
          <p:nvPr>
            <p:ph type="body" idx="1"/>
          </p:nvPr>
        </p:nvSpPr>
        <p:spPr>
          <a:xfrm>
            <a:off x="611188" y="4241800"/>
            <a:ext cx="6578600" cy="2189163"/>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s-ES" smtClean="0"/>
              <a:t>Haga clic para modificar el estilo de texto del patrón</a:t>
            </a:r>
          </a:p>
        </p:txBody>
      </p:sp>
      <p:sp>
        <p:nvSpPr>
          <p:cNvPr id="4" name="3 Marcador de fecha"/>
          <p:cNvSpPr>
            <a:spLocks noGrp="1"/>
          </p:cNvSpPr>
          <p:nvPr>
            <p:ph type="dt" sz="half" idx="10"/>
          </p:nvPr>
        </p:nvSpPr>
        <p:spPr/>
        <p:txBody>
          <a:bodyPr/>
          <a:lstStyle>
            <a:lvl1pPr>
              <a:defRPr/>
            </a:lvl1pPr>
          </a:lstStyle>
          <a:p>
            <a:endParaRPr lang="en-US" altLang="es-EC"/>
          </a:p>
        </p:txBody>
      </p:sp>
      <p:sp>
        <p:nvSpPr>
          <p:cNvPr id="5" name="4 Marcador de pie de página"/>
          <p:cNvSpPr>
            <a:spLocks noGrp="1"/>
          </p:cNvSpPr>
          <p:nvPr>
            <p:ph type="ftr" sz="quarter" idx="11"/>
          </p:nvPr>
        </p:nvSpPr>
        <p:spPr/>
        <p:txBody>
          <a:bodyPr/>
          <a:lstStyle>
            <a:lvl1pPr>
              <a:defRPr/>
            </a:lvl1pPr>
          </a:lstStyle>
          <a:p>
            <a:endParaRPr lang="en-US" altLang="es-EC"/>
          </a:p>
        </p:txBody>
      </p:sp>
      <p:sp>
        <p:nvSpPr>
          <p:cNvPr id="6" name="5 Marcador de número de diapositiva"/>
          <p:cNvSpPr>
            <a:spLocks noGrp="1"/>
          </p:cNvSpPr>
          <p:nvPr>
            <p:ph type="sldNum" sz="quarter" idx="12"/>
          </p:nvPr>
        </p:nvSpPr>
        <p:spPr/>
        <p:txBody>
          <a:bodyPr/>
          <a:lstStyle>
            <a:lvl1pPr>
              <a:defRPr/>
            </a:lvl1pPr>
          </a:lstStyle>
          <a:p>
            <a:fld id="{1B595DA7-B2DF-41E1-B322-A71B5908142B}" type="slidenum">
              <a:rPr lang="en-US" altLang="es-EC"/>
              <a:pPr/>
              <a:t>‹Nº›</a:t>
            </a:fld>
            <a:endParaRPr lang="en-US" altLang="es-EC"/>
          </a:p>
        </p:txBody>
      </p:sp>
    </p:spTree>
    <p:extLst>
      <p:ext uri="{BB962C8B-B14F-4D97-AF65-F5344CB8AC3E}">
        <p14:creationId xmlns:p14="http://schemas.microsoft.com/office/powerpoint/2010/main" val="183972523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C"/>
          </a:p>
        </p:txBody>
      </p:sp>
      <p:sp>
        <p:nvSpPr>
          <p:cNvPr id="3" name="2 Marcador de contenido"/>
          <p:cNvSpPr>
            <a:spLocks noGrp="1"/>
          </p:cNvSpPr>
          <p:nvPr>
            <p:ph sz="half" idx="1"/>
          </p:nvPr>
        </p:nvSpPr>
        <p:spPr>
          <a:xfrm>
            <a:off x="579438" y="2890838"/>
            <a:ext cx="3213100" cy="60039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4" name="3 Marcador de contenido"/>
          <p:cNvSpPr>
            <a:spLocks noGrp="1"/>
          </p:cNvSpPr>
          <p:nvPr>
            <p:ph sz="half" idx="2"/>
          </p:nvPr>
        </p:nvSpPr>
        <p:spPr>
          <a:xfrm>
            <a:off x="3944938" y="2890838"/>
            <a:ext cx="3213100" cy="60039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5" name="4 Marcador de fecha"/>
          <p:cNvSpPr>
            <a:spLocks noGrp="1"/>
          </p:cNvSpPr>
          <p:nvPr>
            <p:ph type="dt" sz="half" idx="10"/>
          </p:nvPr>
        </p:nvSpPr>
        <p:spPr/>
        <p:txBody>
          <a:bodyPr/>
          <a:lstStyle>
            <a:lvl1pPr>
              <a:defRPr/>
            </a:lvl1pPr>
          </a:lstStyle>
          <a:p>
            <a:endParaRPr lang="en-US" altLang="es-EC"/>
          </a:p>
        </p:txBody>
      </p:sp>
      <p:sp>
        <p:nvSpPr>
          <p:cNvPr id="6" name="5 Marcador de pie de página"/>
          <p:cNvSpPr>
            <a:spLocks noGrp="1"/>
          </p:cNvSpPr>
          <p:nvPr>
            <p:ph type="ftr" sz="quarter" idx="11"/>
          </p:nvPr>
        </p:nvSpPr>
        <p:spPr/>
        <p:txBody>
          <a:bodyPr/>
          <a:lstStyle>
            <a:lvl1pPr>
              <a:defRPr/>
            </a:lvl1pPr>
          </a:lstStyle>
          <a:p>
            <a:endParaRPr lang="en-US" altLang="es-EC"/>
          </a:p>
        </p:txBody>
      </p:sp>
      <p:sp>
        <p:nvSpPr>
          <p:cNvPr id="7" name="6 Marcador de número de diapositiva"/>
          <p:cNvSpPr>
            <a:spLocks noGrp="1"/>
          </p:cNvSpPr>
          <p:nvPr>
            <p:ph type="sldNum" sz="quarter" idx="12"/>
          </p:nvPr>
        </p:nvSpPr>
        <p:spPr/>
        <p:txBody>
          <a:bodyPr/>
          <a:lstStyle>
            <a:lvl1pPr>
              <a:defRPr/>
            </a:lvl1pPr>
          </a:lstStyle>
          <a:p>
            <a:fld id="{805E446D-FD83-4D2B-83A3-9143C366A03B}" type="slidenum">
              <a:rPr lang="en-US" altLang="es-EC"/>
              <a:pPr/>
              <a:t>‹Nº›</a:t>
            </a:fld>
            <a:endParaRPr lang="en-US" altLang="es-EC"/>
          </a:p>
        </p:txBody>
      </p:sp>
    </p:spTree>
    <p:extLst>
      <p:ext uri="{BB962C8B-B14F-4D97-AF65-F5344CB8AC3E}">
        <p14:creationId xmlns:p14="http://schemas.microsoft.com/office/powerpoint/2010/main" val="268503270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a:xfrm>
            <a:off x="387350" y="400050"/>
            <a:ext cx="6964363" cy="1668463"/>
          </a:xfrm>
        </p:spPr>
        <p:txBody>
          <a:bodyPr/>
          <a:lstStyle>
            <a:lvl1pPr>
              <a:defRPr/>
            </a:lvl1pPr>
          </a:lstStyle>
          <a:p>
            <a:r>
              <a:rPr lang="es-ES" smtClean="0"/>
              <a:t>Haga clic para modificar el estilo de título del patrón</a:t>
            </a:r>
            <a:endParaRPr lang="es-EC"/>
          </a:p>
        </p:txBody>
      </p:sp>
      <p:sp>
        <p:nvSpPr>
          <p:cNvPr id="3" name="2 Marcador de texto"/>
          <p:cNvSpPr>
            <a:spLocks noGrp="1"/>
          </p:cNvSpPr>
          <p:nvPr>
            <p:ph type="body" idx="1"/>
          </p:nvPr>
        </p:nvSpPr>
        <p:spPr>
          <a:xfrm>
            <a:off x="387350" y="2239963"/>
            <a:ext cx="3419475" cy="9334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387350" y="3173413"/>
            <a:ext cx="3419475" cy="576580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5" name="4 Marcador de texto"/>
          <p:cNvSpPr>
            <a:spLocks noGrp="1"/>
          </p:cNvSpPr>
          <p:nvPr>
            <p:ph type="body" sz="quarter" idx="3"/>
          </p:nvPr>
        </p:nvSpPr>
        <p:spPr>
          <a:xfrm>
            <a:off x="3930650" y="2239963"/>
            <a:ext cx="3421063" cy="9334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3930650" y="3173413"/>
            <a:ext cx="3421063" cy="576580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7" name="6 Marcador de fecha"/>
          <p:cNvSpPr>
            <a:spLocks noGrp="1"/>
          </p:cNvSpPr>
          <p:nvPr>
            <p:ph type="dt" sz="half" idx="10"/>
          </p:nvPr>
        </p:nvSpPr>
        <p:spPr/>
        <p:txBody>
          <a:bodyPr/>
          <a:lstStyle>
            <a:lvl1pPr>
              <a:defRPr/>
            </a:lvl1pPr>
          </a:lstStyle>
          <a:p>
            <a:endParaRPr lang="en-US" altLang="es-EC"/>
          </a:p>
        </p:txBody>
      </p:sp>
      <p:sp>
        <p:nvSpPr>
          <p:cNvPr id="8" name="7 Marcador de pie de página"/>
          <p:cNvSpPr>
            <a:spLocks noGrp="1"/>
          </p:cNvSpPr>
          <p:nvPr>
            <p:ph type="ftr" sz="quarter" idx="11"/>
          </p:nvPr>
        </p:nvSpPr>
        <p:spPr/>
        <p:txBody>
          <a:bodyPr/>
          <a:lstStyle>
            <a:lvl1pPr>
              <a:defRPr/>
            </a:lvl1pPr>
          </a:lstStyle>
          <a:p>
            <a:endParaRPr lang="en-US" altLang="es-EC"/>
          </a:p>
        </p:txBody>
      </p:sp>
      <p:sp>
        <p:nvSpPr>
          <p:cNvPr id="9" name="8 Marcador de número de diapositiva"/>
          <p:cNvSpPr>
            <a:spLocks noGrp="1"/>
          </p:cNvSpPr>
          <p:nvPr>
            <p:ph type="sldNum" sz="quarter" idx="12"/>
          </p:nvPr>
        </p:nvSpPr>
        <p:spPr/>
        <p:txBody>
          <a:bodyPr/>
          <a:lstStyle>
            <a:lvl1pPr>
              <a:defRPr/>
            </a:lvl1pPr>
          </a:lstStyle>
          <a:p>
            <a:fld id="{2FE53B35-80B7-4DCA-AF6D-F8C4D66461F7}" type="slidenum">
              <a:rPr lang="en-US" altLang="es-EC"/>
              <a:pPr/>
              <a:t>‹Nº›</a:t>
            </a:fld>
            <a:endParaRPr lang="en-US" altLang="es-EC"/>
          </a:p>
        </p:txBody>
      </p:sp>
    </p:spTree>
    <p:extLst>
      <p:ext uri="{BB962C8B-B14F-4D97-AF65-F5344CB8AC3E}">
        <p14:creationId xmlns:p14="http://schemas.microsoft.com/office/powerpoint/2010/main" val="20145622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C"/>
          </a:p>
        </p:txBody>
      </p:sp>
      <p:sp>
        <p:nvSpPr>
          <p:cNvPr id="3" name="2 Marcador de fecha"/>
          <p:cNvSpPr>
            <a:spLocks noGrp="1"/>
          </p:cNvSpPr>
          <p:nvPr>
            <p:ph type="dt" sz="half" idx="10"/>
          </p:nvPr>
        </p:nvSpPr>
        <p:spPr/>
        <p:txBody>
          <a:bodyPr/>
          <a:lstStyle>
            <a:lvl1pPr>
              <a:defRPr/>
            </a:lvl1pPr>
          </a:lstStyle>
          <a:p>
            <a:endParaRPr lang="en-US" altLang="es-EC"/>
          </a:p>
        </p:txBody>
      </p:sp>
      <p:sp>
        <p:nvSpPr>
          <p:cNvPr id="4" name="3 Marcador de pie de página"/>
          <p:cNvSpPr>
            <a:spLocks noGrp="1"/>
          </p:cNvSpPr>
          <p:nvPr>
            <p:ph type="ftr" sz="quarter" idx="11"/>
          </p:nvPr>
        </p:nvSpPr>
        <p:spPr/>
        <p:txBody>
          <a:bodyPr/>
          <a:lstStyle>
            <a:lvl1pPr>
              <a:defRPr/>
            </a:lvl1pPr>
          </a:lstStyle>
          <a:p>
            <a:endParaRPr lang="en-US" altLang="es-EC"/>
          </a:p>
        </p:txBody>
      </p:sp>
      <p:sp>
        <p:nvSpPr>
          <p:cNvPr id="5" name="4 Marcador de número de diapositiva"/>
          <p:cNvSpPr>
            <a:spLocks noGrp="1"/>
          </p:cNvSpPr>
          <p:nvPr>
            <p:ph type="sldNum" sz="quarter" idx="12"/>
          </p:nvPr>
        </p:nvSpPr>
        <p:spPr/>
        <p:txBody>
          <a:bodyPr/>
          <a:lstStyle>
            <a:lvl1pPr>
              <a:defRPr/>
            </a:lvl1pPr>
          </a:lstStyle>
          <a:p>
            <a:fld id="{79ABF695-C61B-41BA-BCA5-C2E2AB12639B}" type="slidenum">
              <a:rPr lang="en-US" altLang="es-EC"/>
              <a:pPr/>
              <a:t>‹Nº›</a:t>
            </a:fld>
            <a:endParaRPr lang="en-US" altLang="es-EC"/>
          </a:p>
        </p:txBody>
      </p:sp>
    </p:spTree>
    <p:extLst>
      <p:ext uri="{BB962C8B-B14F-4D97-AF65-F5344CB8AC3E}">
        <p14:creationId xmlns:p14="http://schemas.microsoft.com/office/powerpoint/2010/main" val="400891642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lvl1pPr>
              <a:defRPr/>
            </a:lvl1pPr>
          </a:lstStyle>
          <a:p>
            <a:endParaRPr lang="en-US" altLang="es-EC"/>
          </a:p>
        </p:txBody>
      </p:sp>
      <p:sp>
        <p:nvSpPr>
          <p:cNvPr id="3" name="2 Marcador de pie de página"/>
          <p:cNvSpPr>
            <a:spLocks noGrp="1"/>
          </p:cNvSpPr>
          <p:nvPr>
            <p:ph type="ftr" sz="quarter" idx="11"/>
          </p:nvPr>
        </p:nvSpPr>
        <p:spPr/>
        <p:txBody>
          <a:bodyPr/>
          <a:lstStyle>
            <a:lvl1pPr>
              <a:defRPr/>
            </a:lvl1pPr>
          </a:lstStyle>
          <a:p>
            <a:endParaRPr lang="en-US" altLang="es-EC"/>
          </a:p>
        </p:txBody>
      </p:sp>
      <p:sp>
        <p:nvSpPr>
          <p:cNvPr id="4" name="3 Marcador de número de diapositiva"/>
          <p:cNvSpPr>
            <a:spLocks noGrp="1"/>
          </p:cNvSpPr>
          <p:nvPr>
            <p:ph type="sldNum" sz="quarter" idx="12"/>
          </p:nvPr>
        </p:nvSpPr>
        <p:spPr/>
        <p:txBody>
          <a:bodyPr/>
          <a:lstStyle>
            <a:lvl1pPr>
              <a:defRPr/>
            </a:lvl1pPr>
          </a:lstStyle>
          <a:p>
            <a:fld id="{151E1310-FDD1-41C6-AD4B-E592B1697722}" type="slidenum">
              <a:rPr lang="en-US" altLang="es-EC"/>
              <a:pPr/>
              <a:t>‹Nº›</a:t>
            </a:fld>
            <a:endParaRPr lang="en-US" altLang="es-EC"/>
          </a:p>
        </p:txBody>
      </p:sp>
    </p:spTree>
    <p:extLst>
      <p:ext uri="{BB962C8B-B14F-4D97-AF65-F5344CB8AC3E}">
        <p14:creationId xmlns:p14="http://schemas.microsoft.com/office/powerpoint/2010/main" val="185410128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387350" y="398463"/>
            <a:ext cx="2546350" cy="1695450"/>
          </a:xfrm>
        </p:spPr>
        <p:txBody>
          <a:bodyPr anchor="b"/>
          <a:lstStyle>
            <a:lvl1pPr algn="l">
              <a:defRPr sz="2000" b="1"/>
            </a:lvl1pPr>
          </a:lstStyle>
          <a:p>
            <a:r>
              <a:rPr lang="es-ES" smtClean="0"/>
              <a:t>Haga clic para modificar el estilo de título del patrón</a:t>
            </a:r>
            <a:endParaRPr lang="es-EC"/>
          </a:p>
        </p:txBody>
      </p:sp>
      <p:sp>
        <p:nvSpPr>
          <p:cNvPr id="3" name="2 Marcador de contenido"/>
          <p:cNvSpPr>
            <a:spLocks noGrp="1"/>
          </p:cNvSpPr>
          <p:nvPr>
            <p:ph idx="1"/>
          </p:nvPr>
        </p:nvSpPr>
        <p:spPr>
          <a:xfrm>
            <a:off x="3025775" y="398463"/>
            <a:ext cx="4325938" cy="8540750"/>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C"/>
          </a:p>
        </p:txBody>
      </p:sp>
      <p:sp>
        <p:nvSpPr>
          <p:cNvPr id="4" name="3 Marcador de texto"/>
          <p:cNvSpPr>
            <a:spLocks noGrp="1"/>
          </p:cNvSpPr>
          <p:nvPr>
            <p:ph type="body" sz="half" idx="2"/>
          </p:nvPr>
        </p:nvSpPr>
        <p:spPr>
          <a:xfrm>
            <a:off x="387350" y="2093913"/>
            <a:ext cx="2546350" cy="684530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lvl1pPr>
              <a:defRPr/>
            </a:lvl1pPr>
          </a:lstStyle>
          <a:p>
            <a:endParaRPr lang="en-US" altLang="es-EC"/>
          </a:p>
        </p:txBody>
      </p:sp>
      <p:sp>
        <p:nvSpPr>
          <p:cNvPr id="6" name="5 Marcador de pie de página"/>
          <p:cNvSpPr>
            <a:spLocks noGrp="1"/>
          </p:cNvSpPr>
          <p:nvPr>
            <p:ph type="ftr" sz="quarter" idx="11"/>
          </p:nvPr>
        </p:nvSpPr>
        <p:spPr/>
        <p:txBody>
          <a:bodyPr/>
          <a:lstStyle>
            <a:lvl1pPr>
              <a:defRPr/>
            </a:lvl1pPr>
          </a:lstStyle>
          <a:p>
            <a:endParaRPr lang="en-US" altLang="es-EC"/>
          </a:p>
        </p:txBody>
      </p:sp>
      <p:sp>
        <p:nvSpPr>
          <p:cNvPr id="7" name="6 Marcador de número de diapositiva"/>
          <p:cNvSpPr>
            <a:spLocks noGrp="1"/>
          </p:cNvSpPr>
          <p:nvPr>
            <p:ph type="sldNum" sz="quarter" idx="12"/>
          </p:nvPr>
        </p:nvSpPr>
        <p:spPr/>
        <p:txBody>
          <a:bodyPr/>
          <a:lstStyle>
            <a:lvl1pPr>
              <a:defRPr/>
            </a:lvl1pPr>
          </a:lstStyle>
          <a:p>
            <a:fld id="{A526099B-6C5C-4ED0-8CE2-CA826C444593}" type="slidenum">
              <a:rPr lang="en-US" altLang="es-EC"/>
              <a:pPr/>
              <a:t>‹Nº›</a:t>
            </a:fld>
            <a:endParaRPr lang="en-US" altLang="es-EC"/>
          </a:p>
        </p:txBody>
      </p:sp>
    </p:spTree>
    <p:extLst>
      <p:ext uri="{BB962C8B-B14F-4D97-AF65-F5344CB8AC3E}">
        <p14:creationId xmlns:p14="http://schemas.microsoft.com/office/powerpoint/2010/main" val="282791775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517650" y="7005638"/>
            <a:ext cx="4643438" cy="827087"/>
          </a:xfrm>
        </p:spPr>
        <p:txBody>
          <a:bodyPr anchor="b"/>
          <a:lstStyle>
            <a:lvl1pPr algn="l">
              <a:defRPr sz="2000" b="1"/>
            </a:lvl1pPr>
          </a:lstStyle>
          <a:p>
            <a:r>
              <a:rPr lang="es-ES" smtClean="0"/>
              <a:t>Haga clic para modificar el estilo de título del patrón</a:t>
            </a:r>
            <a:endParaRPr lang="es-EC"/>
          </a:p>
        </p:txBody>
      </p:sp>
      <p:sp>
        <p:nvSpPr>
          <p:cNvPr id="3" name="2 Marcador de posición de imagen"/>
          <p:cNvSpPr>
            <a:spLocks noGrp="1"/>
          </p:cNvSpPr>
          <p:nvPr>
            <p:ph type="pic" idx="1"/>
          </p:nvPr>
        </p:nvSpPr>
        <p:spPr>
          <a:xfrm>
            <a:off x="1517650" y="893763"/>
            <a:ext cx="4643438" cy="6005512"/>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EC"/>
          </a:p>
        </p:txBody>
      </p:sp>
      <p:sp>
        <p:nvSpPr>
          <p:cNvPr id="4" name="3 Marcador de texto"/>
          <p:cNvSpPr>
            <a:spLocks noGrp="1"/>
          </p:cNvSpPr>
          <p:nvPr>
            <p:ph type="body" sz="half" idx="2"/>
          </p:nvPr>
        </p:nvSpPr>
        <p:spPr>
          <a:xfrm>
            <a:off x="1517650" y="7832725"/>
            <a:ext cx="4643438" cy="117475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lvl1pPr>
              <a:defRPr/>
            </a:lvl1pPr>
          </a:lstStyle>
          <a:p>
            <a:endParaRPr lang="en-US" altLang="es-EC"/>
          </a:p>
        </p:txBody>
      </p:sp>
      <p:sp>
        <p:nvSpPr>
          <p:cNvPr id="6" name="5 Marcador de pie de página"/>
          <p:cNvSpPr>
            <a:spLocks noGrp="1"/>
          </p:cNvSpPr>
          <p:nvPr>
            <p:ph type="ftr" sz="quarter" idx="11"/>
          </p:nvPr>
        </p:nvSpPr>
        <p:spPr/>
        <p:txBody>
          <a:bodyPr/>
          <a:lstStyle>
            <a:lvl1pPr>
              <a:defRPr/>
            </a:lvl1pPr>
          </a:lstStyle>
          <a:p>
            <a:endParaRPr lang="en-US" altLang="es-EC"/>
          </a:p>
        </p:txBody>
      </p:sp>
      <p:sp>
        <p:nvSpPr>
          <p:cNvPr id="7" name="6 Marcador de número de diapositiva"/>
          <p:cNvSpPr>
            <a:spLocks noGrp="1"/>
          </p:cNvSpPr>
          <p:nvPr>
            <p:ph type="sldNum" sz="quarter" idx="12"/>
          </p:nvPr>
        </p:nvSpPr>
        <p:spPr/>
        <p:txBody>
          <a:bodyPr/>
          <a:lstStyle>
            <a:lvl1pPr>
              <a:defRPr/>
            </a:lvl1pPr>
          </a:lstStyle>
          <a:p>
            <a:fld id="{7537E16C-3979-4247-9C85-3E6F831566DA}" type="slidenum">
              <a:rPr lang="en-US" altLang="es-EC"/>
              <a:pPr/>
              <a:t>‹Nº›</a:t>
            </a:fld>
            <a:endParaRPr lang="en-US" altLang="es-EC"/>
          </a:p>
        </p:txBody>
      </p:sp>
    </p:spTree>
    <p:extLst>
      <p:ext uri="{BB962C8B-B14F-4D97-AF65-F5344CB8AC3E}">
        <p14:creationId xmlns:p14="http://schemas.microsoft.com/office/powerpoint/2010/main" val="190835551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bwMode="auto">
      <p:bgPr>
        <a:solidFill>
          <a:srgbClr val="FFFFFF"/>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579438" y="889000"/>
            <a:ext cx="6578600" cy="16684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altLang="es-EC" smtClean="0"/>
              <a:t>Click to edit Master title style</a:t>
            </a:r>
          </a:p>
        </p:txBody>
      </p:sp>
      <p:sp>
        <p:nvSpPr>
          <p:cNvPr id="1027" name="Rectangle 3"/>
          <p:cNvSpPr>
            <a:spLocks noGrp="1" noChangeArrowheads="1"/>
          </p:cNvSpPr>
          <p:nvPr>
            <p:ph type="body" idx="1"/>
          </p:nvPr>
        </p:nvSpPr>
        <p:spPr bwMode="auto">
          <a:xfrm>
            <a:off x="579438" y="2890838"/>
            <a:ext cx="6578600" cy="60039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altLang="es-EC" smtClean="0"/>
              <a:t>Click to edit Master text styles</a:t>
            </a:r>
          </a:p>
          <a:p>
            <a:pPr lvl="1"/>
            <a:r>
              <a:rPr lang="en-US" altLang="es-EC" smtClean="0"/>
              <a:t>Second level</a:t>
            </a:r>
          </a:p>
          <a:p>
            <a:pPr lvl="2"/>
            <a:r>
              <a:rPr lang="en-US" altLang="es-EC" smtClean="0"/>
              <a:t>Third level</a:t>
            </a:r>
          </a:p>
          <a:p>
            <a:pPr lvl="3"/>
            <a:r>
              <a:rPr lang="en-US" altLang="es-EC" smtClean="0"/>
              <a:t>Fourth level</a:t>
            </a:r>
          </a:p>
          <a:p>
            <a:pPr lvl="4"/>
            <a:r>
              <a:rPr lang="en-US" altLang="es-EC" smtClean="0"/>
              <a:t>Fifth level</a:t>
            </a:r>
          </a:p>
        </p:txBody>
      </p:sp>
      <p:sp>
        <p:nvSpPr>
          <p:cNvPr id="1028" name="Rectangle 4"/>
          <p:cNvSpPr>
            <a:spLocks noGrp="1" noChangeArrowheads="1"/>
          </p:cNvSpPr>
          <p:nvPr>
            <p:ph type="dt" sz="half" idx="2"/>
          </p:nvPr>
        </p:nvSpPr>
        <p:spPr bwMode="auto">
          <a:xfrm>
            <a:off x="579438" y="9117013"/>
            <a:ext cx="1612900" cy="6683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2000"/>
            </a:lvl1pPr>
          </a:lstStyle>
          <a:p>
            <a:endParaRPr lang="en-US" altLang="es-EC"/>
          </a:p>
        </p:txBody>
      </p:sp>
      <p:sp>
        <p:nvSpPr>
          <p:cNvPr id="1029" name="Rectangle 5"/>
          <p:cNvSpPr>
            <a:spLocks noGrp="1" noChangeArrowheads="1"/>
          </p:cNvSpPr>
          <p:nvPr>
            <p:ph type="ftr" sz="quarter" idx="3"/>
          </p:nvPr>
        </p:nvSpPr>
        <p:spPr bwMode="auto">
          <a:xfrm>
            <a:off x="2643188" y="9117013"/>
            <a:ext cx="2451100" cy="6683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2000"/>
            </a:lvl1pPr>
          </a:lstStyle>
          <a:p>
            <a:endParaRPr lang="en-US" altLang="es-EC"/>
          </a:p>
        </p:txBody>
      </p:sp>
      <p:sp>
        <p:nvSpPr>
          <p:cNvPr id="1030" name="Rectangle 6"/>
          <p:cNvSpPr>
            <a:spLocks noGrp="1" noChangeArrowheads="1"/>
          </p:cNvSpPr>
          <p:nvPr>
            <p:ph type="sldNum" sz="quarter" idx="4"/>
          </p:nvPr>
        </p:nvSpPr>
        <p:spPr bwMode="auto">
          <a:xfrm>
            <a:off x="5546725" y="9117013"/>
            <a:ext cx="1611313" cy="6683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2000"/>
            </a:lvl1pPr>
          </a:lstStyle>
          <a:p>
            <a:fld id="{E7FCF1E9-72ED-46B3-8777-6B8D2B1DE9CC}" type="slidenum">
              <a:rPr lang="en-US" altLang="es-EC"/>
              <a:pPr/>
              <a:t>‹Nº›</a:t>
            </a:fld>
            <a:endParaRPr lang="en-US" altLang="es-EC"/>
          </a:p>
        </p:txBody>
      </p:sp>
      <p:sp>
        <p:nvSpPr>
          <p:cNvPr id="1032" name="Line 8"/>
          <p:cNvSpPr>
            <a:spLocks noChangeShapeType="1"/>
          </p:cNvSpPr>
          <p:nvPr/>
        </p:nvSpPr>
        <p:spPr bwMode="auto">
          <a:xfrm flipV="1">
            <a:off x="1028700" y="1441450"/>
            <a:ext cx="1588" cy="791845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3" name="Line 9"/>
          <p:cNvSpPr>
            <a:spLocks noChangeShapeType="1"/>
          </p:cNvSpPr>
          <p:nvPr/>
        </p:nvSpPr>
        <p:spPr bwMode="auto">
          <a:xfrm flipH="1">
            <a:off x="2998788" y="1411288"/>
            <a:ext cx="3946525"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4" name="Freeform 10"/>
          <p:cNvSpPr>
            <a:spLocks noChangeArrowheads="1"/>
          </p:cNvSpPr>
          <p:nvPr/>
        </p:nvSpPr>
        <p:spPr bwMode="auto">
          <a:xfrm>
            <a:off x="1192213" y="931863"/>
            <a:ext cx="147637" cy="454025"/>
          </a:xfrm>
          <a:custGeom>
            <a:avLst/>
            <a:gdLst>
              <a:gd name="T0" fmla="*/ 2 w 93"/>
              <a:gd name="T1" fmla="*/ 286 h 286"/>
              <a:gd name="T2" fmla="*/ 93 w 93"/>
              <a:gd name="T3" fmla="*/ 216 h 286"/>
              <a:gd name="T4" fmla="*/ 93 w 93"/>
              <a:gd name="T5" fmla="*/ 0 h 286"/>
              <a:gd name="T6" fmla="*/ 0 w 93"/>
              <a:gd name="T7" fmla="*/ 64 h 286"/>
            </a:gdLst>
            <a:ahLst/>
            <a:cxnLst>
              <a:cxn ang="0">
                <a:pos x="T0" y="T1"/>
              </a:cxn>
              <a:cxn ang="0">
                <a:pos x="T2" y="T3"/>
              </a:cxn>
              <a:cxn ang="0">
                <a:pos x="T4" y="T5"/>
              </a:cxn>
              <a:cxn ang="0">
                <a:pos x="T6" y="T7"/>
              </a:cxn>
            </a:cxnLst>
            <a:rect l="0" t="0" r="r" b="b"/>
            <a:pathLst>
              <a:path w="93" h="286">
                <a:moveTo>
                  <a:pt x="2" y="286"/>
                </a:moveTo>
                <a:lnTo>
                  <a:pt x="93" y="216"/>
                </a:lnTo>
                <a:lnTo>
                  <a:pt x="93" y="0"/>
                </a:lnTo>
                <a:lnTo>
                  <a:pt x="0" y="64"/>
                </a:lnTo>
                <a:close/>
              </a:path>
            </a:pathLst>
          </a:custGeom>
          <a:gradFill rotWithShape="0">
            <a:gsLst>
              <a:gs pos="0">
                <a:srgbClr val="C0C0C0"/>
              </a:gs>
              <a:gs pos="100000">
                <a:srgbClr val="4E4E4E"/>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5" name="Freeform 11"/>
          <p:cNvSpPr>
            <a:spLocks noChangeArrowheads="1"/>
          </p:cNvSpPr>
          <p:nvPr/>
        </p:nvSpPr>
        <p:spPr bwMode="auto">
          <a:xfrm>
            <a:off x="852488" y="1008063"/>
            <a:ext cx="341312" cy="379412"/>
          </a:xfrm>
          <a:custGeom>
            <a:avLst/>
            <a:gdLst>
              <a:gd name="T0" fmla="*/ 0 w 215"/>
              <a:gd name="T1" fmla="*/ 0 h 239"/>
              <a:gd name="T2" fmla="*/ 215 w 215"/>
              <a:gd name="T3" fmla="*/ 17 h 239"/>
              <a:gd name="T4" fmla="*/ 215 w 215"/>
              <a:gd name="T5" fmla="*/ 239 h 239"/>
              <a:gd name="T6" fmla="*/ 0 w 215"/>
              <a:gd name="T7" fmla="*/ 217 h 239"/>
            </a:gdLst>
            <a:ahLst/>
            <a:cxnLst>
              <a:cxn ang="0">
                <a:pos x="T0" y="T1"/>
              </a:cxn>
              <a:cxn ang="0">
                <a:pos x="T2" y="T3"/>
              </a:cxn>
              <a:cxn ang="0">
                <a:pos x="T4" y="T5"/>
              </a:cxn>
              <a:cxn ang="0">
                <a:pos x="T6" y="T7"/>
              </a:cxn>
            </a:cxnLst>
            <a:rect l="0" t="0" r="r" b="b"/>
            <a:pathLst>
              <a:path w="215" h="239">
                <a:moveTo>
                  <a:pt x="0" y="0"/>
                </a:moveTo>
                <a:lnTo>
                  <a:pt x="215" y="17"/>
                </a:lnTo>
                <a:lnTo>
                  <a:pt x="215" y="239"/>
                </a:lnTo>
                <a:lnTo>
                  <a:pt x="0" y="217"/>
                </a:lnTo>
                <a:close/>
              </a:path>
            </a:pathLst>
          </a:custGeom>
          <a:solidFill>
            <a:srgbClr val="4E4E4E"/>
          </a:solidFill>
          <a:ln w="12700">
            <a:solidFill>
              <a:srgbClr val="4E4E4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6" name="Freeform 12"/>
          <p:cNvSpPr>
            <a:spLocks noChangeArrowheads="1"/>
          </p:cNvSpPr>
          <p:nvPr/>
        </p:nvSpPr>
        <p:spPr bwMode="auto">
          <a:xfrm>
            <a:off x="889000" y="1050925"/>
            <a:ext cx="265113"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E4E4E"/>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7" name="Freeform 13"/>
          <p:cNvSpPr>
            <a:spLocks noChangeArrowheads="1"/>
          </p:cNvSpPr>
          <p:nvPr/>
        </p:nvSpPr>
        <p:spPr bwMode="auto">
          <a:xfrm>
            <a:off x="857250" y="912813"/>
            <a:ext cx="482600" cy="119062"/>
          </a:xfrm>
          <a:custGeom>
            <a:avLst/>
            <a:gdLst>
              <a:gd name="T0" fmla="*/ 213 w 304"/>
              <a:gd name="T1" fmla="*/ 75 h 75"/>
              <a:gd name="T2" fmla="*/ 304 w 304"/>
              <a:gd name="T3" fmla="*/ 11 h 75"/>
              <a:gd name="T4" fmla="*/ 117 w 304"/>
              <a:gd name="T5" fmla="*/ 0 h 75"/>
              <a:gd name="T6" fmla="*/ 0 w 304"/>
              <a:gd name="T7" fmla="*/ 59 h 75"/>
            </a:gdLst>
            <a:ahLst/>
            <a:cxnLst>
              <a:cxn ang="0">
                <a:pos x="T0" y="T1"/>
              </a:cxn>
              <a:cxn ang="0">
                <a:pos x="T2" y="T3"/>
              </a:cxn>
              <a:cxn ang="0">
                <a:pos x="T4" y="T5"/>
              </a:cxn>
              <a:cxn ang="0">
                <a:pos x="T6" y="T7"/>
              </a:cxn>
            </a:cxnLst>
            <a:rect l="0" t="0" r="r" b="b"/>
            <a:pathLst>
              <a:path w="304" h="75">
                <a:moveTo>
                  <a:pt x="213" y="75"/>
                </a:moveTo>
                <a:lnTo>
                  <a:pt x="304" y="11"/>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38" name="Text Box 14"/>
          <p:cNvSpPr txBox="1">
            <a:spLocks noChangeArrowheads="1"/>
          </p:cNvSpPr>
          <p:nvPr/>
        </p:nvSpPr>
        <p:spPr bwMode="auto">
          <a:xfrm>
            <a:off x="928688" y="1038225"/>
            <a:ext cx="184150"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E4E4E"/>
                </a:solidFill>
              </a:rPr>
              <a:t>T</a:t>
            </a:r>
          </a:p>
        </p:txBody>
      </p:sp>
      <p:sp>
        <p:nvSpPr>
          <p:cNvPr id="1039" name="Freeform 15"/>
          <p:cNvSpPr>
            <a:spLocks noChangeArrowheads="1"/>
          </p:cNvSpPr>
          <p:nvPr/>
        </p:nvSpPr>
        <p:spPr bwMode="auto">
          <a:xfrm>
            <a:off x="1270000" y="938213"/>
            <a:ext cx="468313" cy="133350"/>
          </a:xfrm>
          <a:custGeom>
            <a:avLst/>
            <a:gdLst>
              <a:gd name="T0" fmla="*/ 182 w 295"/>
              <a:gd name="T1" fmla="*/ 84 h 84"/>
              <a:gd name="T2" fmla="*/ 295 w 295"/>
              <a:gd name="T3" fmla="*/ 24 h 84"/>
              <a:gd name="T4" fmla="*/ 118 w 295"/>
              <a:gd name="T5" fmla="*/ 0 h 84"/>
              <a:gd name="T6" fmla="*/ 0 w 295"/>
              <a:gd name="T7" fmla="*/ 54 h 84"/>
            </a:gdLst>
            <a:ahLst/>
            <a:cxnLst>
              <a:cxn ang="0">
                <a:pos x="T0" y="T1"/>
              </a:cxn>
              <a:cxn ang="0">
                <a:pos x="T2" y="T3"/>
              </a:cxn>
              <a:cxn ang="0">
                <a:pos x="T4" y="T5"/>
              </a:cxn>
              <a:cxn ang="0">
                <a:pos x="T6" y="T7"/>
              </a:cxn>
            </a:cxnLst>
            <a:rect l="0" t="0" r="r" b="b"/>
            <a:pathLst>
              <a:path w="295" h="84">
                <a:moveTo>
                  <a:pt x="182" y="84"/>
                </a:moveTo>
                <a:lnTo>
                  <a:pt x="295"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0" name="Freeform 16"/>
          <p:cNvSpPr>
            <a:spLocks noChangeArrowheads="1"/>
          </p:cNvSpPr>
          <p:nvPr/>
        </p:nvSpPr>
        <p:spPr bwMode="auto">
          <a:xfrm>
            <a:off x="1541463" y="979488"/>
            <a:ext cx="195262" cy="422275"/>
          </a:xfrm>
          <a:custGeom>
            <a:avLst/>
            <a:gdLst>
              <a:gd name="T0" fmla="*/ 0 w 123"/>
              <a:gd name="T1" fmla="*/ 266 h 266"/>
              <a:gd name="T2" fmla="*/ 109 w 123"/>
              <a:gd name="T3" fmla="*/ 208 h 266"/>
              <a:gd name="T4" fmla="*/ 123 w 123"/>
              <a:gd name="T5" fmla="*/ 0 h 266"/>
              <a:gd name="T6" fmla="*/ 6 w 123"/>
              <a:gd name="T7" fmla="*/ 54 h 266"/>
            </a:gdLst>
            <a:ahLst/>
            <a:cxnLst>
              <a:cxn ang="0">
                <a:pos x="T0" y="T1"/>
              </a:cxn>
              <a:cxn ang="0">
                <a:pos x="T2" y="T3"/>
              </a:cxn>
              <a:cxn ang="0">
                <a:pos x="T4" y="T5"/>
              </a:cxn>
              <a:cxn ang="0">
                <a:pos x="T6" y="T7"/>
              </a:cxn>
            </a:cxnLst>
            <a:rect l="0" t="0" r="r" b="b"/>
            <a:pathLst>
              <a:path w="123" h="266">
                <a:moveTo>
                  <a:pt x="0" y="266"/>
                </a:moveTo>
                <a:lnTo>
                  <a:pt x="109" y="208"/>
                </a:lnTo>
                <a:lnTo>
                  <a:pt x="123" y="0"/>
                </a:lnTo>
                <a:lnTo>
                  <a:pt x="6" y="54"/>
                </a:lnTo>
                <a:close/>
              </a:path>
            </a:pathLst>
          </a:custGeom>
          <a:gradFill rotWithShape="0">
            <a:gsLst>
              <a:gs pos="0">
                <a:srgbClr val="C0C0C0"/>
              </a:gs>
              <a:gs pos="100000">
                <a:srgbClr val="6E6E6E"/>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1" name="Freeform 17"/>
          <p:cNvSpPr>
            <a:spLocks noChangeArrowheads="1"/>
          </p:cNvSpPr>
          <p:nvPr/>
        </p:nvSpPr>
        <p:spPr bwMode="auto">
          <a:xfrm>
            <a:off x="1260475" y="1023938"/>
            <a:ext cx="292100" cy="381000"/>
          </a:xfrm>
          <a:custGeom>
            <a:avLst/>
            <a:gdLst>
              <a:gd name="T0" fmla="*/ 6 w 184"/>
              <a:gd name="T1" fmla="*/ 0 h 240"/>
              <a:gd name="T2" fmla="*/ 184 w 184"/>
              <a:gd name="T3" fmla="*/ 27 h 240"/>
              <a:gd name="T4" fmla="*/ 177 w 184"/>
              <a:gd name="T5" fmla="*/ 240 h 240"/>
              <a:gd name="T6" fmla="*/ 0 w 184"/>
              <a:gd name="T7" fmla="*/ 204 h 240"/>
            </a:gdLst>
            <a:ahLst/>
            <a:cxnLst>
              <a:cxn ang="0">
                <a:pos x="T0" y="T1"/>
              </a:cxn>
              <a:cxn ang="0">
                <a:pos x="T2" y="T3"/>
              </a:cxn>
              <a:cxn ang="0">
                <a:pos x="T4" y="T5"/>
              </a:cxn>
              <a:cxn ang="0">
                <a:pos x="T6" y="T7"/>
              </a:cxn>
            </a:cxnLst>
            <a:rect l="0" t="0" r="r" b="b"/>
            <a:pathLst>
              <a:path w="184" h="240">
                <a:moveTo>
                  <a:pt x="6" y="0"/>
                </a:moveTo>
                <a:lnTo>
                  <a:pt x="184" y="27"/>
                </a:lnTo>
                <a:lnTo>
                  <a:pt x="177" y="240"/>
                </a:lnTo>
                <a:lnTo>
                  <a:pt x="0" y="204"/>
                </a:lnTo>
                <a:close/>
              </a:path>
            </a:pathLst>
          </a:custGeom>
          <a:solidFill>
            <a:srgbClr val="AFAFAF"/>
          </a:soli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2" name="Freeform 18"/>
          <p:cNvSpPr>
            <a:spLocks noChangeArrowheads="1"/>
          </p:cNvSpPr>
          <p:nvPr/>
        </p:nvSpPr>
        <p:spPr bwMode="auto">
          <a:xfrm>
            <a:off x="1298575" y="1069975"/>
            <a:ext cx="212725" cy="292100"/>
          </a:xfrm>
          <a:custGeom>
            <a:avLst/>
            <a:gdLst>
              <a:gd name="T0" fmla="*/ 6 w 134"/>
              <a:gd name="T1" fmla="*/ 0 h 184"/>
              <a:gd name="T2" fmla="*/ 134 w 134"/>
              <a:gd name="T3" fmla="*/ 22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6" y="0"/>
                </a:moveTo>
                <a:lnTo>
                  <a:pt x="134" y="22"/>
                </a:lnTo>
                <a:lnTo>
                  <a:pt x="129" y="184"/>
                </a:lnTo>
                <a:lnTo>
                  <a:pt x="0" y="156"/>
                </a:lnTo>
                <a:close/>
              </a:path>
            </a:pathLst>
          </a:custGeom>
          <a:gradFill rotWithShape="0">
            <a:gsLst>
              <a:gs pos="0">
                <a:srgbClr val="AFAFAF"/>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3" name="Text Box 19"/>
          <p:cNvSpPr txBox="1">
            <a:spLocks noChangeArrowheads="1"/>
          </p:cNvSpPr>
          <p:nvPr/>
        </p:nvSpPr>
        <p:spPr bwMode="auto">
          <a:xfrm>
            <a:off x="1300163" y="1049338"/>
            <a:ext cx="200025"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FAFAF"/>
                </a:solidFill>
              </a:rPr>
              <a:t>C</a:t>
            </a:r>
          </a:p>
        </p:txBody>
      </p:sp>
      <p:sp>
        <p:nvSpPr>
          <p:cNvPr id="1044" name="Freeform 20"/>
          <p:cNvSpPr>
            <a:spLocks noChangeArrowheads="1"/>
          </p:cNvSpPr>
          <p:nvPr/>
        </p:nvSpPr>
        <p:spPr bwMode="auto">
          <a:xfrm>
            <a:off x="2101850" y="1014413"/>
            <a:ext cx="552450" cy="144462"/>
          </a:xfrm>
          <a:custGeom>
            <a:avLst/>
            <a:gdLst>
              <a:gd name="T0" fmla="*/ 213 w 348"/>
              <a:gd name="T1" fmla="*/ 91 h 91"/>
              <a:gd name="T2" fmla="*/ 348 w 348"/>
              <a:gd name="T3" fmla="*/ 26 h 91"/>
              <a:gd name="T4" fmla="*/ 140 w 348"/>
              <a:gd name="T5" fmla="*/ 0 h 91"/>
              <a:gd name="T6" fmla="*/ 0 w 348"/>
              <a:gd name="T7" fmla="*/ 58 h 91"/>
            </a:gdLst>
            <a:ahLst/>
            <a:cxnLst>
              <a:cxn ang="0">
                <a:pos x="T0" y="T1"/>
              </a:cxn>
              <a:cxn ang="0">
                <a:pos x="T2" y="T3"/>
              </a:cxn>
              <a:cxn ang="0">
                <a:pos x="T4" y="T5"/>
              </a:cxn>
              <a:cxn ang="0">
                <a:pos x="T6" y="T7"/>
              </a:cxn>
            </a:cxnLst>
            <a:rect l="0" t="0" r="r" b="b"/>
            <a:pathLst>
              <a:path w="348" h="91">
                <a:moveTo>
                  <a:pt x="213" y="91"/>
                </a:moveTo>
                <a:lnTo>
                  <a:pt x="348" y="26"/>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5" name="Freeform 21"/>
          <p:cNvSpPr>
            <a:spLocks noChangeArrowheads="1"/>
          </p:cNvSpPr>
          <p:nvPr/>
        </p:nvSpPr>
        <p:spPr bwMode="auto">
          <a:xfrm>
            <a:off x="2435225" y="1052513"/>
            <a:ext cx="219075" cy="455612"/>
          </a:xfrm>
          <a:custGeom>
            <a:avLst/>
            <a:gdLst>
              <a:gd name="T0" fmla="*/ 7 w 138"/>
              <a:gd name="T1" fmla="*/ 287 h 287"/>
              <a:gd name="T2" fmla="*/ 138 w 138"/>
              <a:gd name="T3" fmla="*/ 189 h 287"/>
              <a:gd name="T4" fmla="*/ 136 w 138"/>
              <a:gd name="T5" fmla="*/ 0 h 287"/>
              <a:gd name="T6" fmla="*/ 0 w 138"/>
              <a:gd name="T7" fmla="*/ 67 h 287"/>
            </a:gdLst>
            <a:ahLst/>
            <a:cxnLst>
              <a:cxn ang="0">
                <a:pos x="T0" y="T1"/>
              </a:cxn>
              <a:cxn ang="0">
                <a:pos x="T2" y="T3"/>
              </a:cxn>
              <a:cxn ang="0">
                <a:pos x="T4" y="T5"/>
              </a:cxn>
              <a:cxn ang="0">
                <a:pos x="T6" y="T7"/>
              </a:cxn>
            </a:cxnLst>
            <a:rect l="0" t="0" r="r" b="b"/>
            <a:pathLst>
              <a:path w="138" h="287">
                <a:moveTo>
                  <a:pt x="7" y="287"/>
                </a:moveTo>
                <a:lnTo>
                  <a:pt x="138" y="189"/>
                </a:lnTo>
                <a:lnTo>
                  <a:pt x="136" y="0"/>
                </a:lnTo>
                <a:lnTo>
                  <a:pt x="0" y="67"/>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6" name="Freeform 22"/>
          <p:cNvSpPr>
            <a:spLocks noChangeArrowheads="1"/>
          </p:cNvSpPr>
          <p:nvPr/>
        </p:nvSpPr>
        <p:spPr bwMode="auto">
          <a:xfrm>
            <a:off x="2098675" y="1109663"/>
            <a:ext cx="339725" cy="420687"/>
          </a:xfrm>
          <a:custGeom>
            <a:avLst/>
            <a:gdLst>
              <a:gd name="T0" fmla="*/ 0 w 214"/>
              <a:gd name="T1" fmla="*/ 0 h 265"/>
              <a:gd name="T2" fmla="*/ 214 w 214"/>
              <a:gd name="T3" fmla="*/ 31 h 265"/>
              <a:gd name="T4" fmla="*/ 214 w 214"/>
              <a:gd name="T5" fmla="*/ 265 h 265"/>
              <a:gd name="T6" fmla="*/ 0 w 214"/>
              <a:gd name="T7" fmla="*/ 228 h 265"/>
            </a:gdLst>
            <a:ahLst/>
            <a:cxnLst>
              <a:cxn ang="0">
                <a:pos x="T0" y="T1"/>
              </a:cxn>
              <a:cxn ang="0">
                <a:pos x="T2" y="T3"/>
              </a:cxn>
              <a:cxn ang="0">
                <a:pos x="T4" y="T5"/>
              </a:cxn>
              <a:cxn ang="0">
                <a:pos x="T6" y="T7"/>
              </a:cxn>
            </a:cxnLst>
            <a:rect l="0" t="0" r="r" b="b"/>
            <a:pathLst>
              <a:path w="214" h="265">
                <a:moveTo>
                  <a:pt x="0" y="0"/>
                </a:moveTo>
                <a:lnTo>
                  <a:pt x="214" y="31"/>
                </a:lnTo>
                <a:lnTo>
                  <a:pt x="214" y="265"/>
                </a:lnTo>
                <a:lnTo>
                  <a:pt x="0" y="228"/>
                </a:lnTo>
                <a:close/>
              </a:path>
            </a:pathLst>
          </a:custGeom>
          <a:solidFill>
            <a:srgbClr val="6E6E6E"/>
          </a:solidFill>
          <a:ln w="12700">
            <a:solidFill>
              <a:srgbClr val="6E6E6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7" name="Freeform 23"/>
          <p:cNvSpPr>
            <a:spLocks noChangeArrowheads="1"/>
          </p:cNvSpPr>
          <p:nvPr/>
        </p:nvSpPr>
        <p:spPr bwMode="auto">
          <a:xfrm>
            <a:off x="2139950" y="1163638"/>
            <a:ext cx="249238" cy="311150"/>
          </a:xfrm>
          <a:custGeom>
            <a:avLst/>
            <a:gdLst>
              <a:gd name="T0" fmla="*/ 0 w 157"/>
              <a:gd name="T1" fmla="*/ 0 h 196"/>
              <a:gd name="T2" fmla="*/ 155 w 157"/>
              <a:gd name="T3" fmla="*/ 23 h 196"/>
              <a:gd name="T4" fmla="*/ 157 w 157"/>
              <a:gd name="T5" fmla="*/ 196 h 196"/>
              <a:gd name="T6" fmla="*/ 0 w 157"/>
              <a:gd name="T7" fmla="*/ 167 h 196"/>
            </a:gdLst>
            <a:ahLst/>
            <a:cxnLst>
              <a:cxn ang="0">
                <a:pos x="T0" y="T1"/>
              </a:cxn>
              <a:cxn ang="0">
                <a:pos x="T2" y="T3"/>
              </a:cxn>
              <a:cxn ang="0">
                <a:pos x="T4" y="T5"/>
              </a:cxn>
              <a:cxn ang="0">
                <a:pos x="T6" y="T7"/>
              </a:cxn>
            </a:cxnLst>
            <a:rect l="0" t="0" r="r" b="b"/>
            <a:pathLst>
              <a:path w="157" h="196">
                <a:moveTo>
                  <a:pt x="0" y="0"/>
                </a:moveTo>
                <a:lnTo>
                  <a:pt x="155" y="23"/>
                </a:lnTo>
                <a:lnTo>
                  <a:pt x="157" y="196"/>
                </a:lnTo>
                <a:lnTo>
                  <a:pt x="0"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48" name="Text Box 24"/>
          <p:cNvSpPr txBox="1">
            <a:spLocks noChangeArrowheads="1"/>
          </p:cNvSpPr>
          <p:nvPr/>
        </p:nvSpPr>
        <p:spPr bwMode="auto">
          <a:xfrm>
            <a:off x="2216150" y="1162050"/>
            <a:ext cx="106363"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1049" name="Freeform 25"/>
          <p:cNvSpPr>
            <a:spLocks noChangeArrowheads="1"/>
          </p:cNvSpPr>
          <p:nvPr/>
        </p:nvSpPr>
        <p:spPr bwMode="auto">
          <a:xfrm>
            <a:off x="2389188" y="1109663"/>
            <a:ext cx="561975" cy="177800"/>
          </a:xfrm>
          <a:custGeom>
            <a:avLst/>
            <a:gdLst>
              <a:gd name="T0" fmla="*/ 219 w 354"/>
              <a:gd name="T1" fmla="*/ 112 h 112"/>
              <a:gd name="T2" fmla="*/ 354 w 354"/>
              <a:gd name="T3" fmla="*/ 37 h 112"/>
              <a:gd name="T4" fmla="*/ 134 w 354"/>
              <a:gd name="T5" fmla="*/ 0 h 112"/>
              <a:gd name="T6" fmla="*/ 0 w 354"/>
              <a:gd name="T7" fmla="*/ 64 h 112"/>
            </a:gdLst>
            <a:ahLst/>
            <a:cxnLst>
              <a:cxn ang="0">
                <a:pos x="T0" y="T1"/>
              </a:cxn>
              <a:cxn ang="0">
                <a:pos x="T2" y="T3"/>
              </a:cxn>
              <a:cxn ang="0">
                <a:pos x="T4" y="T5"/>
              </a:cxn>
              <a:cxn ang="0">
                <a:pos x="T6" y="T7"/>
              </a:cxn>
            </a:cxnLst>
            <a:rect l="0" t="0" r="r" b="b"/>
            <a:pathLst>
              <a:path w="354" h="112">
                <a:moveTo>
                  <a:pt x="219" y="112"/>
                </a:moveTo>
                <a:lnTo>
                  <a:pt x="354" y="37"/>
                </a:lnTo>
                <a:lnTo>
                  <a:pt x="134"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0" name="Freeform 26"/>
          <p:cNvSpPr>
            <a:spLocks noChangeArrowheads="1"/>
          </p:cNvSpPr>
          <p:nvPr/>
        </p:nvSpPr>
        <p:spPr bwMode="auto">
          <a:xfrm>
            <a:off x="2735263" y="1165225"/>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1" name="Freeform 27"/>
          <p:cNvSpPr>
            <a:spLocks noChangeArrowheads="1"/>
          </p:cNvSpPr>
          <p:nvPr/>
        </p:nvSpPr>
        <p:spPr bwMode="auto">
          <a:xfrm>
            <a:off x="2389188" y="1216025"/>
            <a:ext cx="347662" cy="452438"/>
          </a:xfrm>
          <a:custGeom>
            <a:avLst/>
            <a:gdLst>
              <a:gd name="T0" fmla="*/ 0 w 219"/>
              <a:gd name="T1" fmla="*/ 0 h 285"/>
              <a:gd name="T2" fmla="*/ 217 w 219"/>
              <a:gd name="T3" fmla="*/ 45 h 285"/>
              <a:gd name="T4" fmla="*/ 219 w 219"/>
              <a:gd name="T5" fmla="*/ 285 h 285"/>
              <a:gd name="T6" fmla="*/ 1 w 219"/>
              <a:gd name="T7" fmla="*/ 235 h 285"/>
            </a:gdLst>
            <a:ahLst/>
            <a:cxnLst>
              <a:cxn ang="0">
                <a:pos x="T0" y="T1"/>
              </a:cxn>
              <a:cxn ang="0">
                <a:pos x="T2" y="T3"/>
              </a:cxn>
              <a:cxn ang="0">
                <a:pos x="T4" y="T5"/>
              </a:cxn>
              <a:cxn ang="0">
                <a:pos x="T6" y="T7"/>
              </a:cxn>
            </a:cxnLst>
            <a:rect l="0" t="0" r="r" b="b"/>
            <a:pathLst>
              <a:path w="219" h="285">
                <a:moveTo>
                  <a:pt x="0" y="0"/>
                </a:moveTo>
                <a:lnTo>
                  <a:pt x="217" y="45"/>
                </a:lnTo>
                <a:lnTo>
                  <a:pt x="219" y="285"/>
                </a:lnTo>
                <a:lnTo>
                  <a:pt x="1" y="235"/>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2" name="Freeform 28"/>
          <p:cNvSpPr>
            <a:spLocks noChangeArrowheads="1"/>
          </p:cNvSpPr>
          <p:nvPr/>
        </p:nvSpPr>
        <p:spPr bwMode="auto">
          <a:xfrm>
            <a:off x="2430463" y="1263650"/>
            <a:ext cx="261937" cy="349250"/>
          </a:xfrm>
          <a:custGeom>
            <a:avLst/>
            <a:gdLst>
              <a:gd name="T0" fmla="*/ 0 w 165"/>
              <a:gd name="T1" fmla="*/ 0 h 220"/>
              <a:gd name="T2" fmla="*/ 165 w 165"/>
              <a:gd name="T3" fmla="*/ 37 h 220"/>
              <a:gd name="T4" fmla="*/ 165 w 165"/>
              <a:gd name="T5" fmla="*/ 220 h 220"/>
              <a:gd name="T6" fmla="*/ 2 w 165"/>
              <a:gd name="T7" fmla="*/ 184 h 220"/>
            </a:gdLst>
            <a:ahLst/>
            <a:cxnLst>
              <a:cxn ang="0">
                <a:pos x="T0" y="T1"/>
              </a:cxn>
              <a:cxn ang="0">
                <a:pos x="T2" y="T3"/>
              </a:cxn>
              <a:cxn ang="0">
                <a:pos x="T4" y="T5"/>
              </a:cxn>
              <a:cxn ang="0">
                <a:pos x="T6" y="T7"/>
              </a:cxn>
            </a:cxnLst>
            <a:rect l="0" t="0" r="r" b="b"/>
            <a:pathLst>
              <a:path w="165" h="220">
                <a:moveTo>
                  <a:pt x="0" y="0"/>
                </a:moveTo>
                <a:lnTo>
                  <a:pt x="165" y="37"/>
                </a:lnTo>
                <a:lnTo>
                  <a:pt x="165" y="220"/>
                </a:lnTo>
                <a:lnTo>
                  <a:pt x="2"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3" name="Text Box 29"/>
          <p:cNvSpPr txBox="1">
            <a:spLocks noChangeArrowheads="1"/>
          </p:cNvSpPr>
          <p:nvPr/>
        </p:nvSpPr>
        <p:spPr bwMode="auto">
          <a:xfrm>
            <a:off x="2478088" y="1292225"/>
            <a:ext cx="16827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1054" name="Freeform 30"/>
          <p:cNvSpPr>
            <a:spLocks noChangeArrowheads="1"/>
          </p:cNvSpPr>
          <p:nvPr/>
        </p:nvSpPr>
        <p:spPr bwMode="auto">
          <a:xfrm>
            <a:off x="1944688" y="1023938"/>
            <a:ext cx="153987" cy="455612"/>
          </a:xfrm>
          <a:custGeom>
            <a:avLst/>
            <a:gdLst>
              <a:gd name="T0" fmla="*/ 1 w 97"/>
              <a:gd name="T1" fmla="*/ 287 h 287"/>
              <a:gd name="T2" fmla="*/ 93 w 97"/>
              <a:gd name="T3" fmla="*/ 217 h 287"/>
              <a:gd name="T4" fmla="*/ 97 w 97"/>
              <a:gd name="T5" fmla="*/ 0 h 287"/>
              <a:gd name="T6" fmla="*/ 0 w 97"/>
              <a:gd name="T7" fmla="*/ 66 h 287"/>
            </a:gdLst>
            <a:ahLst/>
            <a:cxnLst>
              <a:cxn ang="0">
                <a:pos x="T0" y="T1"/>
              </a:cxn>
              <a:cxn ang="0">
                <a:pos x="T2" y="T3"/>
              </a:cxn>
              <a:cxn ang="0">
                <a:pos x="T4" y="T5"/>
              </a:cxn>
              <a:cxn ang="0">
                <a:pos x="T6" y="T7"/>
              </a:cxn>
            </a:cxnLst>
            <a:rect l="0" t="0" r="r" b="b"/>
            <a:pathLst>
              <a:path w="97" h="287">
                <a:moveTo>
                  <a:pt x="1" y="287"/>
                </a:moveTo>
                <a:lnTo>
                  <a:pt x="93" y="217"/>
                </a:lnTo>
                <a:lnTo>
                  <a:pt x="97"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5" name="Freeform 31"/>
          <p:cNvSpPr>
            <a:spLocks noChangeArrowheads="1"/>
          </p:cNvSpPr>
          <p:nvPr/>
        </p:nvSpPr>
        <p:spPr bwMode="auto">
          <a:xfrm>
            <a:off x="1611313" y="1004888"/>
            <a:ext cx="487362" cy="125412"/>
          </a:xfrm>
          <a:custGeom>
            <a:avLst/>
            <a:gdLst>
              <a:gd name="T0" fmla="*/ 212 w 307"/>
              <a:gd name="T1" fmla="*/ 79 h 79"/>
              <a:gd name="T2" fmla="*/ 307 w 307"/>
              <a:gd name="T3" fmla="*/ 10 h 79"/>
              <a:gd name="T4" fmla="*/ 121 w 307"/>
              <a:gd name="T5" fmla="*/ 0 h 79"/>
              <a:gd name="T6" fmla="*/ 0 w 307"/>
              <a:gd name="T7" fmla="*/ 65 h 79"/>
            </a:gdLst>
            <a:ahLst/>
            <a:cxnLst>
              <a:cxn ang="0">
                <a:pos x="T0" y="T1"/>
              </a:cxn>
              <a:cxn ang="0">
                <a:pos x="T2" y="T3"/>
              </a:cxn>
              <a:cxn ang="0">
                <a:pos x="T4" y="T5"/>
              </a:cxn>
              <a:cxn ang="0">
                <a:pos x="T6" y="T7"/>
              </a:cxn>
            </a:cxnLst>
            <a:rect l="0" t="0" r="r" b="b"/>
            <a:pathLst>
              <a:path w="307" h="79">
                <a:moveTo>
                  <a:pt x="212" y="79"/>
                </a:moveTo>
                <a:lnTo>
                  <a:pt x="307" y="10"/>
                </a:lnTo>
                <a:lnTo>
                  <a:pt x="121" y="0"/>
                </a:lnTo>
                <a:lnTo>
                  <a:pt x="0" y="65"/>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6" name="Freeform 32"/>
          <p:cNvSpPr>
            <a:spLocks noChangeArrowheads="1"/>
          </p:cNvSpPr>
          <p:nvPr/>
        </p:nvSpPr>
        <p:spPr bwMode="auto">
          <a:xfrm>
            <a:off x="1614488" y="1106488"/>
            <a:ext cx="334962" cy="371475"/>
          </a:xfrm>
          <a:custGeom>
            <a:avLst/>
            <a:gdLst>
              <a:gd name="T0" fmla="*/ 0 w 211"/>
              <a:gd name="T1" fmla="*/ 0 h 234"/>
              <a:gd name="T2" fmla="*/ 207 w 211"/>
              <a:gd name="T3" fmla="*/ 12 h 234"/>
              <a:gd name="T4" fmla="*/ 211 w 211"/>
              <a:gd name="T5" fmla="*/ 234 h 234"/>
              <a:gd name="T6" fmla="*/ 2 w 211"/>
              <a:gd name="T7" fmla="*/ 213 h 234"/>
            </a:gdLst>
            <a:ahLst/>
            <a:cxnLst>
              <a:cxn ang="0">
                <a:pos x="T0" y="T1"/>
              </a:cxn>
              <a:cxn ang="0">
                <a:pos x="T2" y="T3"/>
              </a:cxn>
              <a:cxn ang="0">
                <a:pos x="T4" y="T5"/>
              </a:cxn>
              <a:cxn ang="0">
                <a:pos x="T6" y="T7"/>
              </a:cxn>
            </a:cxnLst>
            <a:rect l="0" t="0" r="r" b="b"/>
            <a:pathLst>
              <a:path w="211" h="234">
                <a:moveTo>
                  <a:pt x="0" y="0"/>
                </a:moveTo>
                <a:lnTo>
                  <a:pt x="207" y="12"/>
                </a:lnTo>
                <a:lnTo>
                  <a:pt x="211" y="234"/>
                </a:lnTo>
                <a:lnTo>
                  <a:pt x="2" y="213"/>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7" name="Freeform 33"/>
          <p:cNvSpPr>
            <a:spLocks noChangeArrowheads="1"/>
          </p:cNvSpPr>
          <p:nvPr/>
        </p:nvSpPr>
        <p:spPr bwMode="auto">
          <a:xfrm>
            <a:off x="1651000" y="1154113"/>
            <a:ext cx="254000" cy="277812"/>
          </a:xfrm>
          <a:custGeom>
            <a:avLst/>
            <a:gdLst>
              <a:gd name="T0" fmla="*/ 0 w 160"/>
              <a:gd name="T1" fmla="*/ 0 h 175"/>
              <a:gd name="T2" fmla="*/ 157 w 160"/>
              <a:gd name="T3" fmla="*/ 11 h 175"/>
              <a:gd name="T4" fmla="*/ 160 w 160"/>
              <a:gd name="T5" fmla="*/ 175 h 175"/>
              <a:gd name="T6" fmla="*/ 2 w 160"/>
              <a:gd name="T7" fmla="*/ 160 h 175"/>
            </a:gdLst>
            <a:ahLst/>
            <a:cxnLst>
              <a:cxn ang="0">
                <a:pos x="T0" y="T1"/>
              </a:cxn>
              <a:cxn ang="0">
                <a:pos x="T2" y="T3"/>
              </a:cxn>
              <a:cxn ang="0">
                <a:pos x="T4" y="T5"/>
              </a:cxn>
              <a:cxn ang="0">
                <a:pos x="T6" y="T7"/>
              </a:cxn>
            </a:cxnLst>
            <a:rect l="0" t="0" r="r" b="b"/>
            <a:pathLst>
              <a:path w="160" h="175">
                <a:moveTo>
                  <a:pt x="0" y="0"/>
                </a:moveTo>
                <a:lnTo>
                  <a:pt x="157" y="11"/>
                </a:lnTo>
                <a:lnTo>
                  <a:pt x="160" y="175"/>
                </a:lnTo>
                <a:lnTo>
                  <a:pt x="2" y="160"/>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58" name="Text Box 34"/>
          <p:cNvSpPr txBox="1">
            <a:spLocks noChangeArrowheads="1"/>
          </p:cNvSpPr>
          <p:nvPr/>
        </p:nvSpPr>
        <p:spPr bwMode="auto">
          <a:xfrm>
            <a:off x="1971675" y="1104900"/>
            <a:ext cx="79375"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E4E4E"/>
                </a:solidFill>
              </a:rPr>
              <a:t>/</a:t>
            </a:r>
          </a:p>
        </p:txBody>
      </p:sp>
      <p:sp>
        <p:nvSpPr>
          <p:cNvPr id="1059" name="Text Box 35"/>
          <p:cNvSpPr txBox="1">
            <a:spLocks noChangeArrowheads="1"/>
          </p:cNvSpPr>
          <p:nvPr/>
        </p:nvSpPr>
        <p:spPr bwMode="auto">
          <a:xfrm>
            <a:off x="1692275" y="1133475"/>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1060" name="Freeform 36"/>
          <p:cNvSpPr>
            <a:spLocks noChangeArrowheads="1"/>
          </p:cNvSpPr>
          <p:nvPr/>
        </p:nvSpPr>
        <p:spPr bwMode="auto">
          <a:xfrm>
            <a:off x="1133475" y="568325"/>
            <a:ext cx="484188" cy="96838"/>
          </a:xfrm>
          <a:custGeom>
            <a:avLst/>
            <a:gdLst>
              <a:gd name="T0" fmla="*/ 220 w 305"/>
              <a:gd name="T1" fmla="*/ 61 h 61"/>
              <a:gd name="T2" fmla="*/ 305 w 305"/>
              <a:gd name="T3" fmla="*/ 6 h 61"/>
              <a:gd name="T4" fmla="*/ 102 w 305"/>
              <a:gd name="T5" fmla="*/ 0 h 61"/>
              <a:gd name="T6" fmla="*/ 0 w 305"/>
              <a:gd name="T7" fmla="*/ 50 h 61"/>
            </a:gdLst>
            <a:ahLst/>
            <a:cxnLst>
              <a:cxn ang="0">
                <a:pos x="T0" y="T1"/>
              </a:cxn>
              <a:cxn ang="0">
                <a:pos x="T2" y="T3"/>
              </a:cxn>
              <a:cxn ang="0">
                <a:pos x="T4" y="T5"/>
              </a:cxn>
              <a:cxn ang="0">
                <a:pos x="T6" y="T7"/>
              </a:cxn>
            </a:cxnLst>
            <a:rect l="0" t="0" r="r" b="b"/>
            <a:pathLst>
              <a:path w="305" h="61">
                <a:moveTo>
                  <a:pt x="220" y="61"/>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1" name="Freeform 37"/>
          <p:cNvSpPr>
            <a:spLocks noChangeArrowheads="1"/>
          </p:cNvSpPr>
          <p:nvPr/>
        </p:nvSpPr>
        <p:spPr bwMode="auto">
          <a:xfrm>
            <a:off x="1455738" y="582613"/>
            <a:ext cx="158750" cy="433387"/>
          </a:xfrm>
          <a:custGeom>
            <a:avLst/>
            <a:gdLst>
              <a:gd name="T0" fmla="*/ 0 w 100"/>
              <a:gd name="T1" fmla="*/ 273 h 273"/>
              <a:gd name="T2" fmla="*/ 93 w 100"/>
              <a:gd name="T3" fmla="*/ 197 h 273"/>
              <a:gd name="T4" fmla="*/ 100 w 100"/>
              <a:gd name="T5" fmla="*/ 0 h 273"/>
              <a:gd name="T6" fmla="*/ 5 w 100"/>
              <a:gd name="T7" fmla="*/ 52 h 273"/>
            </a:gdLst>
            <a:ahLst/>
            <a:cxnLst>
              <a:cxn ang="0">
                <a:pos x="T0" y="T1"/>
              </a:cxn>
              <a:cxn ang="0">
                <a:pos x="T2" y="T3"/>
              </a:cxn>
              <a:cxn ang="0">
                <a:pos x="T4" y="T5"/>
              </a:cxn>
              <a:cxn ang="0">
                <a:pos x="T6" y="T7"/>
              </a:cxn>
            </a:cxnLst>
            <a:rect l="0" t="0" r="r" b="b"/>
            <a:pathLst>
              <a:path w="100" h="273">
                <a:moveTo>
                  <a:pt x="0" y="273"/>
                </a:moveTo>
                <a:lnTo>
                  <a:pt x="93" y="197"/>
                </a:lnTo>
                <a:lnTo>
                  <a:pt x="100" y="0"/>
                </a:lnTo>
                <a:lnTo>
                  <a:pt x="5" y="52"/>
                </a:lnTo>
                <a:close/>
              </a:path>
            </a:pathLst>
          </a:custGeom>
          <a:gradFill rotWithShape="0">
            <a:gsLst>
              <a:gs pos="0">
                <a:srgbClr val="5A5A5A"/>
              </a:gs>
              <a:gs pos="50000">
                <a:srgbClr val="DCDCDC"/>
              </a:gs>
              <a:gs pos="100000">
                <a:srgbClr val="5A5A5A"/>
              </a:gs>
            </a:gsLst>
            <a:lin ang="18900000" scaled="1"/>
          </a:gradFill>
          <a:ln w="12700">
            <a:solidFill>
              <a:srgbClr val="5A5A5A"/>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2" name="Freeform 38"/>
          <p:cNvSpPr>
            <a:spLocks noChangeArrowheads="1"/>
          </p:cNvSpPr>
          <p:nvPr/>
        </p:nvSpPr>
        <p:spPr bwMode="auto">
          <a:xfrm>
            <a:off x="1130300" y="649288"/>
            <a:ext cx="330200" cy="365125"/>
          </a:xfrm>
          <a:custGeom>
            <a:avLst/>
            <a:gdLst>
              <a:gd name="T0" fmla="*/ 0 w 208"/>
              <a:gd name="T1" fmla="*/ 0 h 230"/>
              <a:gd name="T2" fmla="*/ 208 w 208"/>
              <a:gd name="T3" fmla="*/ 8 h 230"/>
              <a:gd name="T4" fmla="*/ 208 w 208"/>
              <a:gd name="T5" fmla="*/ 230 h 230"/>
              <a:gd name="T6" fmla="*/ 0 w 208"/>
              <a:gd name="T7" fmla="*/ 211 h 230"/>
            </a:gdLst>
            <a:ahLst/>
            <a:cxnLst>
              <a:cxn ang="0">
                <a:pos x="T0" y="T1"/>
              </a:cxn>
              <a:cxn ang="0">
                <a:pos x="T2" y="T3"/>
              </a:cxn>
              <a:cxn ang="0">
                <a:pos x="T4" y="T5"/>
              </a:cxn>
              <a:cxn ang="0">
                <a:pos x="T6" y="T7"/>
              </a:cxn>
            </a:cxnLst>
            <a:rect l="0" t="0" r="r" b="b"/>
            <a:pathLst>
              <a:path w="208" h="230">
                <a:moveTo>
                  <a:pt x="0" y="0"/>
                </a:moveTo>
                <a:lnTo>
                  <a:pt x="208" y="8"/>
                </a:lnTo>
                <a:lnTo>
                  <a:pt x="208" y="230"/>
                </a:lnTo>
                <a:lnTo>
                  <a:pt x="0" y="211"/>
                </a:lnTo>
                <a:close/>
              </a:path>
            </a:pathLst>
          </a:custGeom>
          <a:solidFill>
            <a:srgbClr val="4C4C4C"/>
          </a:solidFill>
          <a:ln w="12700">
            <a:solidFill>
              <a:srgbClr val="4C4C4C"/>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3" name="Freeform 39"/>
          <p:cNvSpPr>
            <a:spLocks noChangeArrowheads="1"/>
          </p:cNvSpPr>
          <p:nvPr/>
        </p:nvSpPr>
        <p:spPr bwMode="auto">
          <a:xfrm>
            <a:off x="1166813" y="692150"/>
            <a:ext cx="257175" cy="279400"/>
          </a:xfrm>
          <a:custGeom>
            <a:avLst/>
            <a:gdLst>
              <a:gd name="T0" fmla="*/ 0 w 162"/>
              <a:gd name="T1" fmla="*/ 0 h 176"/>
              <a:gd name="T2" fmla="*/ 162 w 162"/>
              <a:gd name="T3" fmla="*/ 7 h 176"/>
              <a:gd name="T4" fmla="*/ 162 w 162"/>
              <a:gd name="T5" fmla="*/ 176 h 176"/>
              <a:gd name="T6" fmla="*/ 0 w 162"/>
              <a:gd name="T7" fmla="*/ 161 h 176"/>
            </a:gdLst>
            <a:ahLst/>
            <a:cxnLst>
              <a:cxn ang="0">
                <a:pos x="T0" y="T1"/>
              </a:cxn>
              <a:cxn ang="0">
                <a:pos x="T2" y="T3"/>
              </a:cxn>
              <a:cxn ang="0">
                <a:pos x="T4" y="T5"/>
              </a:cxn>
              <a:cxn ang="0">
                <a:pos x="T6" y="T7"/>
              </a:cxn>
            </a:cxnLst>
            <a:rect l="0" t="0" r="r" b="b"/>
            <a:pathLst>
              <a:path w="162" h="176">
                <a:moveTo>
                  <a:pt x="0" y="0"/>
                </a:moveTo>
                <a:lnTo>
                  <a:pt x="162" y="7"/>
                </a:lnTo>
                <a:lnTo>
                  <a:pt x="162"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4" name="Text Box 40"/>
          <p:cNvSpPr txBox="1">
            <a:spLocks noChangeArrowheads="1"/>
          </p:cNvSpPr>
          <p:nvPr/>
        </p:nvSpPr>
        <p:spPr bwMode="auto">
          <a:xfrm>
            <a:off x="1222375" y="676275"/>
            <a:ext cx="107950" cy="3127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555555"/>
                </a:solidFill>
              </a:rPr>
              <a:t>I</a:t>
            </a:r>
          </a:p>
        </p:txBody>
      </p:sp>
      <p:sp>
        <p:nvSpPr>
          <p:cNvPr id="1065" name="Freeform 41"/>
          <p:cNvSpPr>
            <a:spLocks noChangeArrowheads="1"/>
          </p:cNvSpPr>
          <p:nvPr/>
        </p:nvSpPr>
        <p:spPr bwMode="auto">
          <a:xfrm>
            <a:off x="1539875" y="584200"/>
            <a:ext cx="493713" cy="100013"/>
          </a:xfrm>
          <a:custGeom>
            <a:avLst/>
            <a:gdLst>
              <a:gd name="T0" fmla="*/ 219 w 311"/>
              <a:gd name="T1" fmla="*/ 63 h 63"/>
              <a:gd name="T2" fmla="*/ 311 w 311"/>
              <a:gd name="T3" fmla="*/ 5 h 63"/>
              <a:gd name="T4" fmla="*/ 101 w 311"/>
              <a:gd name="T5" fmla="*/ 0 h 63"/>
              <a:gd name="T6" fmla="*/ 0 w 311"/>
              <a:gd name="T7" fmla="*/ 51 h 63"/>
            </a:gdLst>
            <a:ahLst/>
            <a:cxnLst>
              <a:cxn ang="0">
                <a:pos x="T0" y="T1"/>
              </a:cxn>
              <a:cxn ang="0">
                <a:pos x="T2" y="T3"/>
              </a:cxn>
              <a:cxn ang="0">
                <a:pos x="T4" y="T5"/>
              </a:cxn>
              <a:cxn ang="0">
                <a:pos x="T6" y="T7"/>
              </a:cxn>
            </a:cxnLst>
            <a:rect l="0" t="0" r="r" b="b"/>
            <a:pathLst>
              <a:path w="311" h="63">
                <a:moveTo>
                  <a:pt x="219" y="63"/>
                </a:moveTo>
                <a:lnTo>
                  <a:pt x="311" y="5"/>
                </a:lnTo>
                <a:lnTo>
                  <a:pt x="101" y="0"/>
                </a:lnTo>
                <a:lnTo>
                  <a:pt x="0" y="51"/>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6" name="Freeform 42"/>
          <p:cNvSpPr>
            <a:spLocks noChangeArrowheads="1"/>
          </p:cNvSpPr>
          <p:nvPr/>
        </p:nvSpPr>
        <p:spPr bwMode="auto">
          <a:xfrm>
            <a:off x="1874838" y="592138"/>
            <a:ext cx="163512" cy="446087"/>
          </a:xfrm>
          <a:custGeom>
            <a:avLst/>
            <a:gdLst>
              <a:gd name="T0" fmla="*/ 0 w 103"/>
              <a:gd name="T1" fmla="*/ 281 h 281"/>
              <a:gd name="T2" fmla="*/ 90 w 103"/>
              <a:gd name="T3" fmla="*/ 210 h 281"/>
              <a:gd name="T4" fmla="*/ 103 w 103"/>
              <a:gd name="T5" fmla="*/ 0 h 281"/>
              <a:gd name="T6" fmla="*/ 4 w 103"/>
              <a:gd name="T7" fmla="*/ 61 h 281"/>
            </a:gdLst>
            <a:ahLst/>
            <a:cxnLst>
              <a:cxn ang="0">
                <a:pos x="T0" y="T1"/>
              </a:cxn>
              <a:cxn ang="0">
                <a:pos x="T2" y="T3"/>
              </a:cxn>
              <a:cxn ang="0">
                <a:pos x="T4" y="T5"/>
              </a:cxn>
              <a:cxn ang="0">
                <a:pos x="T6" y="T7"/>
              </a:cxn>
            </a:cxnLst>
            <a:rect l="0" t="0" r="r" b="b"/>
            <a:pathLst>
              <a:path w="103" h="281">
                <a:moveTo>
                  <a:pt x="0" y="281"/>
                </a:moveTo>
                <a:lnTo>
                  <a:pt x="90" y="210"/>
                </a:lnTo>
                <a:lnTo>
                  <a:pt x="103" y="0"/>
                </a:lnTo>
                <a:lnTo>
                  <a:pt x="4" y="61"/>
                </a:lnTo>
                <a:close/>
              </a:path>
            </a:pathLst>
          </a:custGeom>
          <a:gradFill rotWithShape="0">
            <a:gsLst>
              <a:gs pos="0">
                <a:srgbClr val="AFAFAF"/>
              </a:gs>
              <a:gs pos="100000">
                <a:srgbClr val="DCDCDC"/>
              </a:gs>
            </a:gsLst>
            <a:lin ang="2700000" scaled="1"/>
          </a:gra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7" name="Freeform 43"/>
          <p:cNvSpPr>
            <a:spLocks noChangeArrowheads="1"/>
          </p:cNvSpPr>
          <p:nvPr/>
        </p:nvSpPr>
        <p:spPr bwMode="auto">
          <a:xfrm>
            <a:off x="1528763" y="665163"/>
            <a:ext cx="354012" cy="374650"/>
          </a:xfrm>
          <a:custGeom>
            <a:avLst/>
            <a:gdLst>
              <a:gd name="T0" fmla="*/ 3 w 223"/>
              <a:gd name="T1" fmla="*/ 0 h 236"/>
              <a:gd name="T2" fmla="*/ 223 w 223"/>
              <a:gd name="T3" fmla="*/ 13 h 236"/>
              <a:gd name="T4" fmla="*/ 218 w 223"/>
              <a:gd name="T5" fmla="*/ 236 h 236"/>
              <a:gd name="T6" fmla="*/ 0 w 223"/>
              <a:gd name="T7" fmla="*/ 222 h 236"/>
            </a:gdLst>
            <a:ahLst/>
            <a:cxnLst>
              <a:cxn ang="0">
                <a:pos x="T0" y="T1"/>
              </a:cxn>
              <a:cxn ang="0">
                <a:pos x="T2" y="T3"/>
              </a:cxn>
              <a:cxn ang="0">
                <a:pos x="T4" y="T5"/>
              </a:cxn>
              <a:cxn ang="0">
                <a:pos x="T6" y="T7"/>
              </a:cxn>
            </a:cxnLst>
            <a:rect l="0" t="0" r="r" b="b"/>
            <a:pathLst>
              <a:path w="223" h="236">
                <a:moveTo>
                  <a:pt x="3" y="0"/>
                </a:moveTo>
                <a:lnTo>
                  <a:pt x="223" y="13"/>
                </a:lnTo>
                <a:lnTo>
                  <a:pt x="218" y="236"/>
                </a:lnTo>
                <a:lnTo>
                  <a:pt x="0" y="222"/>
                </a:lnTo>
                <a:close/>
              </a:path>
            </a:pathLst>
          </a:custGeom>
          <a:solidFill>
            <a:srgbClr val="6E6E6E"/>
          </a:solidFill>
          <a:ln w="12700">
            <a:solidFill>
              <a:srgbClr val="6E6E6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8" name="Freeform 44"/>
          <p:cNvSpPr>
            <a:spLocks noChangeArrowheads="1"/>
          </p:cNvSpPr>
          <p:nvPr/>
        </p:nvSpPr>
        <p:spPr bwMode="auto">
          <a:xfrm>
            <a:off x="1570038" y="708025"/>
            <a:ext cx="271462" cy="292100"/>
          </a:xfrm>
          <a:custGeom>
            <a:avLst/>
            <a:gdLst>
              <a:gd name="T0" fmla="*/ 3 w 171"/>
              <a:gd name="T1" fmla="*/ 0 h 184"/>
              <a:gd name="T2" fmla="*/ 171 w 171"/>
              <a:gd name="T3" fmla="*/ 9 h 184"/>
              <a:gd name="T4" fmla="*/ 166 w 171"/>
              <a:gd name="T5" fmla="*/ 184 h 184"/>
              <a:gd name="T6" fmla="*/ 0 w 171"/>
              <a:gd name="T7" fmla="*/ 172 h 184"/>
            </a:gdLst>
            <a:ahLst/>
            <a:cxnLst>
              <a:cxn ang="0">
                <a:pos x="T0" y="T1"/>
              </a:cxn>
              <a:cxn ang="0">
                <a:pos x="T2" y="T3"/>
              </a:cxn>
              <a:cxn ang="0">
                <a:pos x="T4" y="T5"/>
              </a:cxn>
              <a:cxn ang="0">
                <a:pos x="T6" y="T7"/>
              </a:cxn>
            </a:cxnLst>
            <a:rect l="0" t="0" r="r" b="b"/>
            <a:pathLst>
              <a:path w="171" h="184">
                <a:moveTo>
                  <a:pt x="3" y="0"/>
                </a:moveTo>
                <a:lnTo>
                  <a:pt x="171" y="9"/>
                </a:lnTo>
                <a:lnTo>
                  <a:pt x="166" y="184"/>
                </a:lnTo>
                <a:lnTo>
                  <a:pt x="0" y="172"/>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69" name="Text Box 45"/>
          <p:cNvSpPr txBox="1">
            <a:spLocks noChangeArrowheads="1"/>
          </p:cNvSpPr>
          <p:nvPr/>
        </p:nvSpPr>
        <p:spPr bwMode="auto">
          <a:xfrm>
            <a:off x="1609725" y="696913"/>
            <a:ext cx="188913"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1070" name="Freeform 46"/>
          <p:cNvSpPr>
            <a:spLocks noChangeArrowheads="1"/>
          </p:cNvSpPr>
          <p:nvPr/>
        </p:nvSpPr>
        <p:spPr bwMode="auto">
          <a:xfrm>
            <a:off x="1938338" y="741363"/>
            <a:ext cx="365125" cy="357187"/>
          </a:xfrm>
          <a:custGeom>
            <a:avLst/>
            <a:gdLst>
              <a:gd name="T0" fmla="*/ 0 w 230"/>
              <a:gd name="T1" fmla="*/ 2 h 225"/>
              <a:gd name="T2" fmla="*/ 227 w 230"/>
              <a:gd name="T3" fmla="*/ 0 h 225"/>
              <a:gd name="T4" fmla="*/ 230 w 230"/>
              <a:gd name="T5" fmla="*/ 225 h 225"/>
              <a:gd name="T6" fmla="*/ 5 w 230"/>
              <a:gd name="T7" fmla="*/ 222 h 225"/>
            </a:gdLst>
            <a:ahLst/>
            <a:cxnLst>
              <a:cxn ang="0">
                <a:pos x="T0" y="T1"/>
              </a:cxn>
              <a:cxn ang="0">
                <a:pos x="T2" y="T3"/>
              </a:cxn>
              <a:cxn ang="0">
                <a:pos x="T4" y="T5"/>
              </a:cxn>
              <a:cxn ang="0">
                <a:pos x="T6" y="T7"/>
              </a:cxn>
            </a:cxnLst>
            <a:rect l="0" t="0" r="r" b="b"/>
            <a:pathLst>
              <a:path w="230" h="225">
                <a:moveTo>
                  <a:pt x="0" y="2"/>
                </a:moveTo>
                <a:lnTo>
                  <a:pt x="227" y="0"/>
                </a:lnTo>
                <a:lnTo>
                  <a:pt x="230" y="225"/>
                </a:lnTo>
                <a:lnTo>
                  <a:pt x="5" y="222"/>
                </a:lnTo>
                <a:close/>
              </a:path>
            </a:pathLst>
          </a:custGeom>
          <a:solidFill>
            <a:srgbClr val="AFAFAF"/>
          </a:soli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71" name="Freeform 47"/>
          <p:cNvSpPr>
            <a:spLocks noChangeArrowheads="1"/>
          </p:cNvSpPr>
          <p:nvPr/>
        </p:nvSpPr>
        <p:spPr bwMode="auto">
          <a:xfrm>
            <a:off x="1984375" y="790575"/>
            <a:ext cx="274638" cy="271463"/>
          </a:xfrm>
          <a:custGeom>
            <a:avLst/>
            <a:gdLst>
              <a:gd name="T0" fmla="*/ 0 w 173"/>
              <a:gd name="T1" fmla="*/ 2 h 171"/>
              <a:gd name="T2" fmla="*/ 173 w 173"/>
              <a:gd name="T3" fmla="*/ 0 h 171"/>
              <a:gd name="T4" fmla="*/ 173 w 173"/>
              <a:gd name="T5" fmla="*/ 171 h 171"/>
              <a:gd name="T6" fmla="*/ 3 w 173"/>
              <a:gd name="T7" fmla="*/ 170 h 171"/>
            </a:gdLst>
            <a:ahLst/>
            <a:cxnLst>
              <a:cxn ang="0">
                <a:pos x="T0" y="T1"/>
              </a:cxn>
              <a:cxn ang="0">
                <a:pos x="T2" y="T3"/>
              </a:cxn>
              <a:cxn ang="0">
                <a:pos x="T4" y="T5"/>
              </a:cxn>
              <a:cxn ang="0">
                <a:pos x="T6" y="T7"/>
              </a:cxn>
            </a:cxnLst>
            <a:rect l="0" t="0" r="r" b="b"/>
            <a:pathLst>
              <a:path w="173" h="171">
                <a:moveTo>
                  <a:pt x="0" y="2"/>
                </a:moveTo>
                <a:lnTo>
                  <a:pt x="173" y="0"/>
                </a:lnTo>
                <a:lnTo>
                  <a:pt x="173" y="171"/>
                </a:lnTo>
                <a:lnTo>
                  <a:pt x="3" y="170"/>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72" name="Freeform 48"/>
          <p:cNvSpPr>
            <a:spLocks noChangeArrowheads="1"/>
          </p:cNvSpPr>
          <p:nvPr/>
        </p:nvSpPr>
        <p:spPr bwMode="auto">
          <a:xfrm>
            <a:off x="1939925" y="681038"/>
            <a:ext cx="358775" cy="63500"/>
          </a:xfrm>
          <a:custGeom>
            <a:avLst/>
            <a:gdLst>
              <a:gd name="T0" fmla="*/ 226 w 226"/>
              <a:gd name="T1" fmla="*/ 37 h 40"/>
              <a:gd name="T2" fmla="*/ 207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7"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73" name="Text Box 49"/>
          <p:cNvSpPr txBox="1">
            <a:spLocks noChangeArrowheads="1"/>
          </p:cNvSpPr>
          <p:nvPr/>
        </p:nvSpPr>
        <p:spPr bwMode="auto">
          <a:xfrm>
            <a:off x="1989138" y="769938"/>
            <a:ext cx="261937"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FAFAF"/>
                </a:solidFill>
              </a:rPr>
              <a:t>M</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Times New Roman" pitchFamily="18" charset="0"/>
        </a:defRPr>
      </a:lvl2pPr>
      <a:lvl3pPr algn="ctr" rtl="0" eaLnBrk="0" fontAlgn="base" hangingPunct="0">
        <a:spcBef>
          <a:spcPct val="0"/>
        </a:spcBef>
        <a:spcAft>
          <a:spcPct val="0"/>
        </a:spcAft>
        <a:defRPr sz="4400">
          <a:solidFill>
            <a:schemeClr val="tx2"/>
          </a:solidFill>
          <a:latin typeface="Times New Roman" pitchFamily="18" charset="0"/>
        </a:defRPr>
      </a:lvl3pPr>
      <a:lvl4pPr algn="ctr" rtl="0" eaLnBrk="0" fontAlgn="base" hangingPunct="0">
        <a:spcBef>
          <a:spcPct val="0"/>
        </a:spcBef>
        <a:spcAft>
          <a:spcPct val="0"/>
        </a:spcAft>
        <a:defRPr sz="4400">
          <a:solidFill>
            <a:schemeClr val="tx2"/>
          </a:solidFill>
          <a:latin typeface="Times New Roman" pitchFamily="18" charset="0"/>
        </a:defRPr>
      </a:lvl4pPr>
      <a:lvl5pPr algn="ctr" rtl="0" eaLnBrk="0" fontAlgn="base" hangingPunct="0">
        <a:spcBef>
          <a:spcPct val="0"/>
        </a:spcBef>
        <a:spcAft>
          <a:spcPct val="0"/>
        </a:spcAft>
        <a:defRPr sz="4400">
          <a:solidFill>
            <a:schemeClr val="tx2"/>
          </a:solidFill>
          <a:latin typeface="Times New Roman" pitchFamily="18" charset="0"/>
        </a:defRPr>
      </a:lvl5pPr>
      <a:lvl6pPr marL="457200" algn="ctr" rtl="0" eaLnBrk="0" fontAlgn="base" hangingPunct="0">
        <a:spcBef>
          <a:spcPct val="0"/>
        </a:spcBef>
        <a:spcAft>
          <a:spcPct val="0"/>
        </a:spcAft>
        <a:defRPr sz="4400">
          <a:solidFill>
            <a:schemeClr val="tx2"/>
          </a:solidFill>
          <a:latin typeface="Times New Roman" pitchFamily="18" charset="0"/>
        </a:defRPr>
      </a:lvl6pPr>
      <a:lvl7pPr marL="914400" algn="ctr" rtl="0" eaLnBrk="0" fontAlgn="base" hangingPunct="0">
        <a:spcBef>
          <a:spcPct val="0"/>
        </a:spcBef>
        <a:spcAft>
          <a:spcPct val="0"/>
        </a:spcAft>
        <a:defRPr sz="4400">
          <a:solidFill>
            <a:schemeClr val="tx2"/>
          </a:solidFill>
          <a:latin typeface="Times New Roman" pitchFamily="18" charset="0"/>
        </a:defRPr>
      </a:lvl7pPr>
      <a:lvl8pPr marL="1371600" algn="ctr" rtl="0" eaLnBrk="0" fontAlgn="base" hangingPunct="0">
        <a:spcBef>
          <a:spcPct val="0"/>
        </a:spcBef>
        <a:spcAft>
          <a:spcPct val="0"/>
        </a:spcAft>
        <a:defRPr sz="4400">
          <a:solidFill>
            <a:schemeClr val="tx2"/>
          </a:solidFill>
          <a:latin typeface="Times New Roman" pitchFamily="18" charset="0"/>
        </a:defRPr>
      </a:lvl8pPr>
      <a:lvl9pPr marL="1828800" algn="ctr" rtl="0" eaLnBrk="0" fontAlgn="base" hangingPunct="0">
        <a:spcBef>
          <a:spcPct val="0"/>
        </a:spcBef>
        <a:spcAft>
          <a:spcPct val="0"/>
        </a:spcAft>
        <a:defRPr sz="4400">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eaLnBrk="0" fontAlgn="base" hangingPunct="0">
        <a:spcBef>
          <a:spcPct val="20000"/>
        </a:spcBef>
        <a:spcAft>
          <a:spcPct val="0"/>
        </a:spcAft>
        <a:buChar char="»"/>
        <a:defRPr sz="2000">
          <a:solidFill>
            <a:schemeClr val="tx1"/>
          </a:solidFill>
          <a:latin typeface="+mn-lt"/>
        </a:defRPr>
      </a:lvl6pPr>
      <a:lvl7pPr marL="2971800" indent="-228600" algn="l" rtl="0" eaLnBrk="0" fontAlgn="base" hangingPunct="0">
        <a:spcBef>
          <a:spcPct val="20000"/>
        </a:spcBef>
        <a:spcAft>
          <a:spcPct val="0"/>
        </a:spcAft>
        <a:buChar char="»"/>
        <a:defRPr sz="2000">
          <a:solidFill>
            <a:schemeClr val="tx1"/>
          </a:solidFill>
          <a:latin typeface="+mn-lt"/>
        </a:defRPr>
      </a:lvl7pPr>
      <a:lvl8pPr marL="3429000" indent="-228600" algn="l" rtl="0" eaLnBrk="0" fontAlgn="base" hangingPunct="0">
        <a:spcBef>
          <a:spcPct val="20000"/>
        </a:spcBef>
        <a:spcAft>
          <a:spcPct val="0"/>
        </a:spcAft>
        <a:buChar char="»"/>
        <a:defRPr sz="2000">
          <a:solidFill>
            <a:schemeClr val="tx1"/>
          </a:solidFill>
          <a:latin typeface="+mn-lt"/>
        </a:defRPr>
      </a:lvl8pPr>
      <a:lvl9pPr marL="3886200" indent="-228600" algn="l" rtl="0" eaLnBrk="0" fontAlgn="base" hangingPunct="0">
        <a:spcBef>
          <a:spcPct val="20000"/>
        </a:spcBef>
        <a:spcAft>
          <a:spcPct val="0"/>
        </a:spcAft>
        <a:buChar char="»"/>
        <a:defRPr sz="2000">
          <a:solidFill>
            <a:schemeClr val="tx1"/>
          </a:solidFill>
          <a:latin typeface="+mn-lt"/>
        </a:defRPr>
      </a:lvl9pPr>
    </p:bodyStyle>
    <p:otherStyle>
      <a:defPPr>
        <a:defRPr lang="es-EC"/>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xml"/></Relationships>
</file>

<file path=ppt/slides/_rels/slide10.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10.xml"/></Relationships>
</file>

<file path=ppt/slides/_rels/slide2.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2.xml"/></Relationships>
</file>

<file path=ppt/slides/_rels/slide3.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3.xml"/></Relationships>
</file>

<file path=ppt/slides/_rels/slide4.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4.xml"/></Relationships>
</file>

<file path=ppt/slides/_rels/slide5.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5.xml"/></Relationships>
</file>

<file path=ppt/slides/_rels/slide6.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6.xml"/></Relationships>
</file>

<file path=ppt/slides/_rels/slide7.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7.xml"/></Relationships>
</file>

<file path=ppt/slides/_rels/slide8.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8.xml"/></Relationships>
</file>

<file path=ppt/slides/_rels/slide9.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hemeOverride" Target="../theme/themeOverride9.xml"/></Relationships>
</file>

<file path=ppt/slides/slide1.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2051" name="Oval 3"/>
          <p:cNvSpPr>
            <a:spLocks noChangeArrowheads="1"/>
          </p:cNvSpPr>
          <p:nvPr/>
        </p:nvSpPr>
        <p:spPr bwMode="auto">
          <a:xfrm>
            <a:off x="6842125" y="7970838"/>
            <a:ext cx="68263" cy="63500"/>
          </a:xfrm>
          <a:prstGeom prst="ellipse">
            <a:avLst/>
          </a:prstGeom>
          <a:solidFill>
            <a:srgbClr val="3B3B3B"/>
          </a:solidFill>
          <a:ln>
            <a:noFill/>
          </a:ln>
          <a:effectLst/>
          <a:extLst>
            <a:ext uri="{91240B29-F687-4F45-9708-019B960494DF}">
              <a14:hiddenLine xmlns:a14="http://schemas.microsoft.com/office/drawing/2010/main" w="12700">
                <a:solidFill>
                  <a:srgbClr val="3B3B3B"/>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2" name="Oval 4"/>
          <p:cNvSpPr>
            <a:spLocks noChangeArrowheads="1"/>
          </p:cNvSpPr>
          <p:nvPr/>
        </p:nvSpPr>
        <p:spPr bwMode="auto">
          <a:xfrm>
            <a:off x="6405563" y="7954963"/>
            <a:ext cx="68262" cy="63500"/>
          </a:xfrm>
          <a:prstGeom prst="ellipse">
            <a:avLst/>
          </a:prstGeom>
          <a:solidFill>
            <a:srgbClr val="3B3B3B"/>
          </a:solidFill>
          <a:ln>
            <a:noFill/>
          </a:ln>
          <a:effectLst/>
          <a:extLst>
            <a:ext uri="{91240B29-F687-4F45-9708-019B960494DF}">
              <a14:hiddenLine xmlns:a14="http://schemas.microsoft.com/office/drawing/2010/main" w="12700">
                <a:solidFill>
                  <a:srgbClr val="3B3B3B"/>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3" name="Oval 5"/>
          <p:cNvSpPr>
            <a:spLocks noChangeArrowheads="1"/>
          </p:cNvSpPr>
          <p:nvPr/>
        </p:nvSpPr>
        <p:spPr bwMode="auto">
          <a:xfrm>
            <a:off x="5999163" y="8029575"/>
            <a:ext cx="66675" cy="63500"/>
          </a:xfrm>
          <a:prstGeom prst="ellipse">
            <a:avLst/>
          </a:prstGeom>
          <a:solidFill>
            <a:srgbClr val="3B3B3B"/>
          </a:solidFill>
          <a:ln>
            <a:noFill/>
          </a:ln>
          <a:effectLst/>
          <a:extLst>
            <a:ext uri="{91240B29-F687-4F45-9708-019B960494DF}">
              <a14:hiddenLine xmlns:a14="http://schemas.microsoft.com/office/drawing/2010/main" w="12700">
                <a:solidFill>
                  <a:srgbClr val="3B3B3B"/>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4" name="Oval 6"/>
          <p:cNvSpPr>
            <a:spLocks noChangeArrowheads="1"/>
          </p:cNvSpPr>
          <p:nvPr/>
        </p:nvSpPr>
        <p:spPr bwMode="auto">
          <a:xfrm>
            <a:off x="5648325" y="8172450"/>
            <a:ext cx="71438" cy="66675"/>
          </a:xfrm>
          <a:prstGeom prst="ellipse">
            <a:avLst/>
          </a:prstGeom>
          <a:solidFill>
            <a:srgbClr val="3B3B3B"/>
          </a:solidFill>
          <a:ln>
            <a:noFill/>
          </a:ln>
          <a:effectLst/>
          <a:extLst>
            <a:ext uri="{91240B29-F687-4F45-9708-019B960494DF}">
              <a14:hiddenLine xmlns:a14="http://schemas.microsoft.com/office/drawing/2010/main" w="12700">
                <a:solidFill>
                  <a:srgbClr val="3B3B3B"/>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5" name="Oval 7"/>
          <p:cNvSpPr>
            <a:spLocks noChangeArrowheads="1"/>
          </p:cNvSpPr>
          <p:nvPr/>
        </p:nvSpPr>
        <p:spPr bwMode="auto">
          <a:xfrm>
            <a:off x="5138738" y="8707438"/>
            <a:ext cx="71437" cy="68262"/>
          </a:xfrm>
          <a:prstGeom prst="ellipse">
            <a:avLst/>
          </a:prstGeom>
          <a:solidFill>
            <a:srgbClr val="3B3B3B"/>
          </a:solidFill>
          <a:ln>
            <a:noFill/>
          </a:ln>
          <a:effectLst/>
          <a:extLst>
            <a:ext uri="{91240B29-F687-4F45-9708-019B960494DF}">
              <a14:hiddenLine xmlns:a14="http://schemas.microsoft.com/office/drawing/2010/main" w="12700">
                <a:solidFill>
                  <a:srgbClr val="3B3B3B"/>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6" name="Oval 8"/>
          <p:cNvSpPr>
            <a:spLocks noChangeArrowheads="1"/>
          </p:cNvSpPr>
          <p:nvPr/>
        </p:nvSpPr>
        <p:spPr bwMode="auto">
          <a:xfrm>
            <a:off x="4994275" y="9499600"/>
            <a:ext cx="71438" cy="66675"/>
          </a:xfrm>
          <a:prstGeom prst="ellipse">
            <a:avLst/>
          </a:prstGeom>
          <a:solidFill>
            <a:srgbClr val="3B3B3B"/>
          </a:solidFill>
          <a:ln>
            <a:noFill/>
          </a:ln>
          <a:effectLst/>
          <a:extLst>
            <a:ext uri="{91240B29-F687-4F45-9708-019B960494DF}">
              <a14:hiddenLine xmlns:a14="http://schemas.microsoft.com/office/drawing/2010/main" w="12700">
                <a:solidFill>
                  <a:srgbClr val="3B3B3B"/>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7" name="Oval 9"/>
          <p:cNvSpPr>
            <a:spLocks noChangeArrowheads="1"/>
          </p:cNvSpPr>
          <p:nvPr/>
        </p:nvSpPr>
        <p:spPr bwMode="auto">
          <a:xfrm>
            <a:off x="5353050" y="8421688"/>
            <a:ext cx="73025" cy="68262"/>
          </a:xfrm>
          <a:prstGeom prst="ellipse">
            <a:avLst/>
          </a:prstGeom>
          <a:solidFill>
            <a:srgbClr val="3B3B3B"/>
          </a:solidFill>
          <a:ln>
            <a:noFill/>
          </a:ln>
          <a:effectLst/>
          <a:extLst>
            <a:ext uri="{91240B29-F687-4F45-9708-019B960494DF}">
              <a14:hiddenLine xmlns:a14="http://schemas.microsoft.com/office/drawing/2010/main" w="12700">
                <a:solidFill>
                  <a:srgbClr val="3B3B3B"/>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8" name="Oval 10"/>
          <p:cNvSpPr>
            <a:spLocks noChangeArrowheads="1"/>
          </p:cNvSpPr>
          <p:nvPr/>
        </p:nvSpPr>
        <p:spPr bwMode="auto">
          <a:xfrm>
            <a:off x="5019675" y="9085263"/>
            <a:ext cx="69850" cy="66675"/>
          </a:xfrm>
          <a:prstGeom prst="ellipse">
            <a:avLst/>
          </a:prstGeom>
          <a:solidFill>
            <a:srgbClr val="3B3B3B"/>
          </a:solidFill>
          <a:ln>
            <a:noFill/>
          </a:ln>
          <a:effectLst/>
          <a:extLst>
            <a:ext uri="{91240B29-F687-4F45-9708-019B960494DF}">
              <a14:hiddenLine xmlns:a14="http://schemas.microsoft.com/office/drawing/2010/main" w="12700">
                <a:solidFill>
                  <a:srgbClr val="3B3B3B"/>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59" name="Line 11"/>
          <p:cNvSpPr>
            <a:spLocks noChangeShapeType="1"/>
          </p:cNvSpPr>
          <p:nvPr/>
        </p:nvSpPr>
        <p:spPr bwMode="auto">
          <a:xfrm>
            <a:off x="2238375" y="4859338"/>
            <a:ext cx="3619500" cy="0"/>
          </a:xfrm>
          <a:prstGeom prst="line">
            <a:avLst/>
          </a:prstGeom>
          <a:noFill/>
          <a:ln w="25400">
            <a:solidFill>
              <a:srgbClr val="000000"/>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0" name="Line 12"/>
          <p:cNvSpPr>
            <a:spLocks noChangeShapeType="1"/>
          </p:cNvSpPr>
          <p:nvPr/>
        </p:nvSpPr>
        <p:spPr bwMode="auto">
          <a:xfrm flipV="1">
            <a:off x="1028700" y="1528763"/>
            <a:ext cx="1588" cy="7916862"/>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1" name="Line 13"/>
          <p:cNvSpPr>
            <a:spLocks noChangeShapeType="1"/>
          </p:cNvSpPr>
          <p:nvPr/>
        </p:nvSpPr>
        <p:spPr bwMode="auto">
          <a:xfrm flipH="1">
            <a:off x="2998788" y="1498600"/>
            <a:ext cx="3946525"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2" name="Freeform 14"/>
          <p:cNvSpPr>
            <a:spLocks noChangeArrowheads="1"/>
          </p:cNvSpPr>
          <p:nvPr/>
        </p:nvSpPr>
        <p:spPr bwMode="auto">
          <a:xfrm>
            <a:off x="1192213" y="1019175"/>
            <a:ext cx="147637" cy="454025"/>
          </a:xfrm>
          <a:custGeom>
            <a:avLst/>
            <a:gdLst>
              <a:gd name="T0" fmla="*/ 2 w 93"/>
              <a:gd name="T1" fmla="*/ 286 h 286"/>
              <a:gd name="T2" fmla="*/ 93 w 93"/>
              <a:gd name="T3" fmla="*/ 215 h 286"/>
              <a:gd name="T4" fmla="*/ 93 w 93"/>
              <a:gd name="T5" fmla="*/ 0 h 286"/>
              <a:gd name="T6" fmla="*/ 0 w 93"/>
              <a:gd name="T7" fmla="*/ 64 h 286"/>
            </a:gdLst>
            <a:ahLst/>
            <a:cxnLst>
              <a:cxn ang="0">
                <a:pos x="T0" y="T1"/>
              </a:cxn>
              <a:cxn ang="0">
                <a:pos x="T2" y="T3"/>
              </a:cxn>
              <a:cxn ang="0">
                <a:pos x="T4" y="T5"/>
              </a:cxn>
              <a:cxn ang="0">
                <a:pos x="T6" y="T7"/>
              </a:cxn>
            </a:cxnLst>
            <a:rect l="0" t="0" r="r" b="b"/>
            <a:pathLst>
              <a:path w="93" h="286">
                <a:moveTo>
                  <a:pt x="2" y="286"/>
                </a:moveTo>
                <a:lnTo>
                  <a:pt x="93" y="215"/>
                </a:lnTo>
                <a:lnTo>
                  <a:pt x="93" y="0"/>
                </a:lnTo>
                <a:lnTo>
                  <a:pt x="0" y="64"/>
                </a:lnTo>
                <a:close/>
              </a:path>
            </a:pathLst>
          </a:custGeom>
          <a:gradFill rotWithShape="0">
            <a:gsLst>
              <a:gs pos="0">
                <a:srgbClr val="C0C0C0"/>
              </a:gs>
              <a:gs pos="100000">
                <a:srgbClr val="4E4E4E"/>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3" name="Freeform 15"/>
          <p:cNvSpPr>
            <a:spLocks noChangeArrowheads="1"/>
          </p:cNvSpPr>
          <p:nvPr/>
        </p:nvSpPr>
        <p:spPr bwMode="auto">
          <a:xfrm>
            <a:off x="852488" y="1095375"/>
            <a:ext cx="341312" cy="379413"/>
          </a:xfrm>
          <a:custGeom>
            <a:avLst/>
            <a:gdLst>
              <a:gd name="T0" fmla="*/ 0 w 215"/>
              <a:gd name="T1" fmla="*/ 0 h 239"/>
              <a:gd name="T2" fmla="*/ 215 w 215"/>
              <a:gd name="T3" fmla="*/ 17 h 239"/>
              <a:gd name="T4" fmla="*/ 215 w 215"/>
              <a:gd name="T5" fmla="*/ 239 h 239"/>
              <a:gd name="T6" fmla="*/ 0 w 215"/>
              <a:gd name="T7" fmla="*/ 216 h 239"/>
            </a:gdLst>
            <a:ahLst/>
            <a:cxnLst>
              <a:cxn ang="0">
                <a:pos x="T0" y="T1"/>
              </a:cxn>
              <a:cxn ang="0">
                <a:pos x="T2" y="T3"/>
              </a:cxn>
              <a:cxn ang="0">
                <a:pos x="T4" y="T5"/>
              </a:cxn>
              <a:cxn ang="0">
                <a:pos x="T6" y="T7"/>
              </a:cxn>
            </a:cxnLst>
            <a:rect l="0" t="0" r="r" b="b"/>
            <a:pathLst>
              <a:path w="215" h="239">
                <a:moveTo>
                  <a:pt x="0" y="0"/>
                </a:moveTo>
                <a:lnTo>
                  <a:pt x="215" y="17"/>
                </a:lnTo>
                <a:lnTo>
                  <a:pt x="215" y="239"/>
                </a:lnTo>
                <a:lnTo>
                  <a:pt x="0" y="216"/>
                </a:lnTo>
                <a:close/>
              </a:path>
            </a:pathLst>
          </a:custGeom>
          <a:solidFill>
            <a:srgbClr val="4E4E4E"/>
          </a:solidFill>
          <a:ln w="12700">
            <a:solidFill>
              <a:srgbClr val="4E4E4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4" name="Freeform 16"/>
          <p:cNvSpPr>
            <a:spLocks noChangeArrowheads="1"/>
          </p:cNvSpPr>
          <p:nvPr/>
        </p:nvSpPr>
        <p:spPr bwMode="auto">
          <a:xfrm>
            <a:off x="889000" y="1138238"/>
            <a:ext cx="265113"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E4E4E"/>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5" name="Freeform 17"/>
          <p:cNvSpPr>
            <a:spLocks noChangeArrowheads="1"/>
          </p:cNvSpPr>
          <p:nvPr/>
        </p:nvSpPr>
        <p:spPr bwMode="auto">
          <a:xfrm>
            <a:off x="857250" y="1000125"/>
            <a:ext cx="482600" cy="117475"/>
          </a:xfrm>
          <a:custGeom>
            <a:avLst/>
            <a:gdLst>
              <a:gd name="T0" fmla="*/ 213 w 304"/>
              <a:gd name="T1" fmla="*/ 74 h 74"/>
              <a:gd name="T2" fmla="*/ 304 w 304"/>
              <a:gd name="T3" fmla="*/ 10 h 74"/>
              <a:gd name="T4" fmla="*/ 117 w 304"/>
              <a:gd name="T5" fmla="*/ 0 h 74"/>
              <a:gd name="T6" fmla="*/ 0 w 304"/>
              <a:gd name="T7" fmla="*/ 59 h 74"/>
            </a:gdLst>
            <a:ahLst/>
            <a:cxnLst>
              <a:cxn ang="0">
                <a:pos x="T0" y="T1"/>
              </a:cxn>
              <a:cxn ang="0">
                <a:pos x="T2" y="T3"/>
              </a:cxn>
              <a:cxn ang="0">
                <a:pos x="T4" y="T5"/>
              </a:cxn>
              <a:cxn ang="0">
                <a:pos x="T6" y="T7"/>
              </a:cxn>
            </a:cxnLst>
            <a:rect l="0" t="0" r="r" b="b"/>
            <a:pathLst>
              <a:path w="304" h="74">
                <a:moveTo>
                  <a:pt x="213" y="74"/>
                </a:moveTo>
                <a:lnTo>
                  <a:pt x="304" y="10"/>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6" name="Text Box 18"/>
          <p:cNvSpPr txBox="1">
            <a:spLocks noChangeArrowheads="1"/>
          </p:cNvSpPr>
          <p:nvPr/>
        </p:nvSpPr>
        <p:spPr bwMode="auto">
          <a:xfrm>
            <a:off x="928688" y="1125538"/>
            <a:ext cx="184150"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E4E4E"/>
                </a:solidFill>
              </a:rPr>
              <a:t>T</a:t>
            </a:r>
          </a:p>
        </p:txBody>
      </p:sp>
      <p:sp>
        <p:nvSpPr>
          <p:cNvPr id="2067" name="Freeform 19"/>
          <p:cNvSpPr>
            <a:spLocks noChangeArrowheads="1"/>
          </p:cNvSpPr>
          <p:nvPr/>
        </p:nvSpPr>
        <p:spPr bwMode="auto">
          <a:xfrm>
            <a:off x="1270000" y="1025525"/>
            <a:ext cx="468313" cy="131763"/>
          </a:xfrm>
          <a:custGeom>
            <a:avLst/>
            <a:gdLst>
              <a:gd name="T0" fmla="*/ 182 w 295"/>
              <a:gd name="T1" fmla="*/ 83 h 83"/>
              <a:gd name="T2" fmla="*/ 295 w 295"/>
              <a:gd name="T3" fmla="*/ 24 h 83"/>
              <a:gd name="T4" fmla="*/ 118 w 295"/>
              <a:gd name="T5" fmla="*/ 0 h 83"/>
              <a:gd name="T6" fmla="*/ 0 w 295"/>
              <a:gd name="T7" fmla="*/ 53 h 83"/>
            </a:gdLst>
            <a:ahLst/>
            <a:cxnLst>
              <a:cxn ang="0">
                <a:pos x="T0" y="T1"/>
              </a:cxn>
              <a:cxn ang="0">
                <a:pos x="T2" y="T3"/>
              </a:cxn>
              <a:cxn ang="0">
                <a:pos x="T4" y="T5"/>
              </a:cxn>
              <a:cxn ang="0">
                <a:pos x="T6" y="T7"/>
              </a:cxn>
            </a:cxnLst>
            <a:rect l="0" t="0" r="r" b="b"/>
            <a:pathLst>
              <a:path w="295" h="83">
                <a:moveTo>
                  <a:pt x="182" y="83"/>
                </a:moveTo>
                <a:lnTo>
                  <a:pt x="295" y="24"/>
                </a:lnTo>
                <a:lnTo>
                  <a:pt x="118" y="0"/>
                </a:lnTo>
                <a:lnTo>
                  <a:pt x="0" y="53"/>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8" name="Freeform 20"/>
          <p:cNvSpPr>
            <a:spLocks noChangeArrowheads="1"/>
          </p:cNvSpPr>
          <p:nvPr/>
        </p:nvSpPr>
        <p:spPr bwMode="auto">
          <a:xfrm>
            <a:off x="1541463" y="1065213"/>
            <a:ext cx="195262" cy="423862"/>
          </a:xfrm>
          <a:custGeom>
            <a:avLst/>
            <a:gdLst>
              <a:gd name="T0" fmla="*/ 0 w 123"/>
              <a:gd name="T1" fmla="*/ 267 h 267"/>
              <a:gd name="T2" fmla="*/ 109 w 123"/>
              <a:gd name="T3" fmla="*/ 209 h 267"/>
              <a:gd name="T4" fmla="*/ 123 w 123"/>
              <a:gd name="T5" fmla="*/ 0 h 267"/>
              <a:gd name="T6" fmla="*/ 6 w 123"/>
              <a:gd name="T7" fmla="*/ 55 h 267"/>
            </a:gdLst>
            <a:ahLst/>
            <a:cxnLst>
              <a:cxn ang="0">
                <a:pos x="T0" y="T1"/>
              </a:cxn>
              <a:cxn ang="0">
                <a:pos x="T2" y="T3"/>
              </a:cxn>
              <a:cxn ang="0">
                <a:pos x="T4" y="T5"/>
              </a:cxn>
              <a:cxn ang="0">
                <a:pos x="T6" y="T7"/>
              </a:cxn>
            </a:cxnLst>
            <a:rect l="0" t="0" r="r" b="b"/>
            <a:pathLst>
              <a:path w="123" h="267">
                <a:moveTo>
                  <a:pt x="0" y="267"/>
                </a:moveTo>
                <a:lnTo>
                  <a:pt x="109" y="209"/>
                </a:lnTo>
                <a:lnTo>
                  <a:pt x="123" y="0"/>
                </a:lnTo>
                <a:lnTo>
                  <a:pt x="6" y="55"/>
                </a:lnTo>
                <a:close/>
              </a:path>
            </a:pathLst>
          </a:custGeom>
          <a:gradFill rotWithShape="0">
            <a:gsLst>
              <a:gs pos="0">
                <a:srgbClr val="C0C0C0"/>
              </a:gs>
              <a:gs pos="100000">
                <a:srgbClr val="6E6E6E"/>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69" name="Freeform 21"/>
          <p:cNvSpPr>
            <a:spLocks noChangeArrowheads="1"/>
          </p:cNvSpPr>
          <p:nvPr/>
        </p:nvSpPr>
        <p:spPr bwMode="auto">
          <a:xfrm>
            <a:off x="1260475" y="1109663"/>
            <a:ext cx="292100" cy="381000"/>
          </a:xfrm>
          <a:custGeom>
            <a:avLst/>
            <a:gdLst>
              <a:gd name="T0" fmla="*/ 6 w 184"/>
              <a:gd name="T1" fmla="*/ 0 h 240"/>
              <a:gd name="T2" fmla="*/ 184 w 184"/>
              <a:gd name="T3" fmla="*/ 28 h 240"/>
              <a:gd name="T4" fmla="*/ 177 w 184"/>
              <a:gd name="T5" fmla="*/ 240 h 240"/>
              <a:gd name="T6" fmla="*/ 0 w 184"/>
              <a:gd name="T7" fmla="*/ 205 h 240"/>
            </a:gdLst>
            <a:ahLst/>
            <a:cxnLst>
              <a:cxn ang="0">
                <a:pos x="T0" y="T1"/>
              </a:cxn>
              <a:cxn ang="0">
                <a:pos x="T2" y="T3"/>
              </a:cxn>
              <a:cxn ang="0">
                <a:pos x="T4" y="T5"/>
              </a:cxn>
              <a:cxn ang="0">
                <a:pos x="T6" y="T7"/>
              </a:cxn>
            </a:cxnLst>
            <a:rect l="0" t="0" r="r" b="b"/>
            <a:pathLst>
              <a:path w="184" h="240">
                <a:moveTo>
                  <a:pt x="6" y="0"/>
                </a:moveTo>
                <a:lnTo>
                  <a:pt x="184" y="28"/>
                </a:lnTo>
                <a:lnTo>
                  <a:pt x="177" y="240"/>
                </a:lnTo>
                <a:lnTo>
                  <a:pt x="0" y="205"/>
                </a:lnTo>
                <a:close/>
              </a:path>
            </a:pathLst>
          </a:custGeom>
          <a:solidFill>
            <a:srgbClr val="AFAFAF"/>
          </a:soli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0" name="Freeform 22"/>
          <p:cNvSpPr>
            <a:spLocks noChangeArrowheads="1"/>
          </p:cNvSpPr>
          <p:nvPr/>
        </p:nvSpPr>
        <p:spPr bwMode="auto">
          <a:xfrm>
            <a:off x="1298575" y="1155700"/>
            <a:ext cx="212725" cy="293688"/>
          </a:xfrm>
          <a:custGeom>
            <a:avLst/>
            <a:gdLst>
              <a:gd name="T0" fmla="*/ 6 w 134"/>
              <a:gd name="T1" fmla="*/ 0 h 185"/>
              <a:gd name="T2" fmla="*/ 134 w 134"/>
              <a:gd name="T3" fmla="*/ 23 h 185"/>
              <a:gd name="T4" fmla="*/ 129 w 134"/>
              <a:gd name="T5" fmla="*/ 185 h 185"/>
              <a:gd name="T6" fmla="*/ 0 w 134"/>
              <a:gd name="T7" fmla="*/ 156 h 185"/>
            </a:gdLst>
            <a:ahLst/>
            <a:cxnLst>
              <a:cxn ang="0">
                <a:pos x="T0" y="T1"/>
              </a:cxn>
              <a:cxn ang="0">
                <a:pos x="T2" y="T3"/>
              </a:cxn>
              <a:cxn ang="0">
                <a:pos x="T4" y="T5"/>
              </a:cxn>
              <a:cxn ang="0">
                <a:pos x="T6" y="T7"/>
              </a:cxn>
            </a:cxnLst>
            <a:rect l="0" t="0" r="r" b="b"/>
            <a:pathLst>
              <a:path w="134" h="185">
                <a:moveTo>
                  <a:pt x="6" y="0"/>
                </a:moveTo>
                <a:lnTo>
                  <a:pt x="134" y="23"/>
                </a:lnTo>
                <a:lnTo>
                  <a:pt x="129" y="185"/>
                </a:lnTo>
                <a:lnTo>
                  <a:pt x="0" y="156"/>
                </a:lnTo>
                <a:close/>
              </a:path>
            </a:pathLst>
          </a:custGeom>
          <a:gradFill rotWithShape="0">
            <a:gsLst>
              <a:gs pos="0">
                <a:srgbClr val="AFAFAF"/>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1" name="Text Box 23"/>
          <p:cNvSpPr txBox="1">
            <a:spLocks noChangeArrowheads="1"/>
          </p:cNvSpPr>
          <p:nvPr/>
        </p:nvSpPr>
        <p:spPr bwMode="auto">
          <a:xfrm>
            <a:off x="1300163" y="1136650"/>
            <a:ext cx="200025"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FAFAF"/>
                </a:solidFill>
              </a:rPr>
              <a:t>C</a:t>
            </a:r>
          </a:p>
        </p:txBody>
      </p:sp>
      <p:sp>
        <p:nvSpPr>
          <p:cNvPr id="2072" name="Freeform 24"/>
          <p:cNvSpPr>
            <a:spLocks noChangeArrowheads="1"/>
          </p:cNvSpPr>
          <p:nvPr/>
        </p:nvSpPr>
        <p:spPr bwMode="auto">
          <a:xfrm>
            <a:off x="2101850" y="1101725"/>
            <a:ext cx="552450" cy="144463"/>
          </a:xfrm>
          <a:custGeom>
            <a:avLst/>
            <a:gdLst>
              <a:gd name="T0" fmla="*/ 213 w 348"/>
              <a:gd name="T1" fmla="*/ 91 h 91"/>
              <a:gd name="T2" fmla="*/ 348 w 348"/>
              <a:gd name="T3" fmla="*/ 26 h 91"/>
              <a:gd name="T4" fmla="*/ 140 w 348"/>
              <a:gd name="T5" fmla="*/ 0 h 91"/>
              <a:gd name="T6" fmla="*/ 0 w 348"/>
              <a:gd name="T7" fmla="*/ 58 h 91"/>
            </a:gdLst>
            <a:ahLst/>
            <a:cxnLst>
              <a:cxn ang="0">
                <a:pos x="T0" y="T1"/>
              </a:cxn>
              <a:cxn ang="0">
                <a:pos x="T2" y="T3"/>
              </a:cxn>
              <a:cxn ang="0">
                <a:pos x="T4" y="T5"/>
              </a:cxn>
              <a:cxn ang="0">
                <a:pos x="T6" y="T7"/>
              </a:cxn>
            </a:cxnLst>
            <a:rect l="0" t="0" r="r" b="b"/>
            <a:pathLst>
              <a:path w="348" h="91">
                <a:moveTo>
                  <a:pt x="213" y="91"/>
                </a:moveTo>
                <a:lnTo>
                  <a:pt x="348" y="26"/>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3" name="Freeform 25"/>
          <p:cNvSpPr>
            <a:spLocks noChangeArrowheads="1"/>
          </p:cNvSpPr>
          <p:nvPr/>
        </p:nvSpPr>
        <p:spPr bwMode="auto">
          <a:xfrm>
            <a:off x="2435225" y="1139825"/>
            <a:ext cx="219075" cy="454025"/>
          </a:xfrm>
          <a:custGeom>
            <a:avLst/>
            <a:gdLst>
              <a:gd name="T0" fmla="*/ 7 w 138"/>
              <a:gd name="T1" fmla="*/ 286 h 286"/>
              <a:gd name="T2" fmla="*/ 138 w 138"/>
              <a:gd name="T3" fmla="*/ 189 h 286"/>
              <a:gd name="T4" fmla="*/ 136 w 138"/>
              <a:gd name="T5" fmla="*/ 0 h 286"/>
              <a:gd name="T6" fmla="*/ 0 w 138"/>
              <a:gd name="T7" fmla="*/ 67 h 286"/>
            </a:gdLst>
            <a:ahLst/>
            <a:cxnLst>
              <a:cxn ang="0">
                <a:pos x="T0" y="T1"/>
              </a:cxn>
              <a:cxn ang="0">
                <a:pos x="T2" y="T3"/>
              </a:cxn>
              <a:cxn ang="0">
                <a:pos x="T4" y="T5"/>
              </a:cxn>
              <a:cxn ang="0">
                <a:pos x="T6" y="T7"/>
              </a:cxn>
            </a:cxnLst>
            <a:rect l="0" t="0" r="r" b="b"/>
            <a:pathLst>
              <a:path w="138" h="286">
                <a:moveTo>
                  <a:pt x="7" y="286"/>
                </a:moveTo>
                <a:lnTo>
                  <a:pt x="138" y="189"/>
                </a:lnTo>
                <a:lnTo>
                  <a:pt x="136" y="0"/>
                </a:lnTo>
                <a:lnTo>
                  <a:pt x="0" y="67"/>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4" name="Freeform 26"/>
          <p:cNvSpPr>
            <a:spLocks noChangeArrowheads="1"/>
          </p:cNvSpPr>
          <p:nvPr/>
        </p:nvSpPr>
        <p:spPr bwMode="auto">
          <a:xfrm>
            <a:off x="2098675" y="1196975"/>
            <a:ext cx="339725" cy="420688"/>
          </a:xfrm>
          <a:custGeom>
            <a:avLst/>
            <a:gdLst>
              <a:gd name="T0" fmla="*/ 0 w 214"/>
              <a:gd name="T1" fmla="*/ 0 h 265"/>
              <a:gd name="T2" fmla="*/ 214 w 214"/>
              <a:gd name="T3" fmla="*/ 31 h 265"/>
              <a:gd name="T4" fmla="*/ 214 w 214"/>
              <a:gd name="T5" fmla="*/ 265 h 265"/>
              <a:gd name="T6" fmla="*/ 0 w 214"/>
              <a:gd name="T7" fmla="*/ 228 h 265"/>
            </a:gdLst>
            <a:ahLst/>
            <a:cxnLst>
              <a:cxn ang="0">
                <a:pos x="T0" y="T1"/>
              </a:cxn>
              <a:cxn ang="0">
                <a:pos x="T2" y="T3"/>
              </a:cxn>
              <a:cxn ang="0">
                <a:pos x="T4" y="T5"/>
              </a:cxn>
              <a:cxn ang="0">
                <a:pos x="T6" y="T7"/>
              </a:cxn>
            </a:cxnLst>
            <a:rect l="0" t="0" r="r" b="b"/>
            <a:pathLst>
              <a:path w="214" h="265">
                <a:moveTo>
                  <a:pt x="0" y="0"/>
                </a:moveTo>
                <a:lnTo>
                  <a:pt x="214" y="31"/>
                </a:lnTo>
                <a:lnTo>
                  <a:pt x="214" y="265"/>
                </a:lnTo>
                <a:lnTo>
                  <a:pt x="0" y="228"/>
                </a:lnTo>
                <a:close/>
              </a:path>
            </a:pathLst>
          </a:custGeom>
          <a:solidFill>
            <a:srgbClr val="6E6E6E"/>
          </a:solidFill>
          <a:ln w="12700">
            <a:solidFill>
              <a:srgbClr val="6E6E6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5" name="Freeform 27"/>
          <p:cNvSpPr>
            <a:spLocks noChangeArrowheads="1"/>
          </p:cNvSpPr>
          <p:nvPr/>
        </p:nvSpPr>
        <p:spPr bwMode="auto">
          <a:xfrm>
            <a:off x="2139950" y="1250950"/>
            <a:ext cx="249238" cy="311150"/>
          </a:xfrm>
          <a:custGeom>
            <a:avLst/>
            <a:gdLst>
              <a:gd name="T0" fmla="*/ 0 w 157"/>
              <a:gd name="T1" fmla="*/ 0 h 196"/>
              <a:gd name="T2" fmla="*/ 155 w 157"/>
              <a:gd name="T3" fmla="*/ 22 h 196"/>
              <a:gd name="T4" fmla="*/ 157 w 157"/>
              <a:gd name="T5" fmla="*/ 196 h 196"/>
              <a:gd name="T6" fmla="*/ 0 w 157"/>
              <a:gd name="T7" fmla="*/ 167 h 196"/>
            </a:gdLst>
            <a:ahLst/>
            <a:cxnLst>
              <a:cxn ang="0">
                <a:pos x="T0" y="T1"/>
              </a:cxn>
              <a:cxn ang="0">
                <a:pos x="T2" y="T3"/>
              </a:cxn>
              <a:cxn ang="0">
                <a:pos x="T4" y="T5"/>
              </a:cxn>
              <a:cxn ang="0">
                <a:pos x="T6" y="T7"/>
              </a:cxn>
            </a:cxnLst>
            <a:rect l="0" t="0" r="r" b="b"/>
            <a:pathLst>
              <a:path w="157" h="196">
                <a:moveTo>
                  <a:pt x="0" y="0"/>
                </a:moveTo>
                <a:lnTo>
                  <a:pt x="155" y="22"/>
                </a:lnTo>
                <a:lnTo>
                  <a:pt x="157" y="196"/>
                </a:lnTo>
                <a:lnTo>
                  <a:pt x="0"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6" name="Text Box 28"/>
          <p:cNvSpPr txBox="1">
            <a:spLocks noChangeArrowheads="1"/>
          </p:cNvSpPr>
          <p:nvPr/>
        </p:nvSpPr>
        <p:spPr bwMode="auto">
          <a:xfrm>
            <a:off x="2216150" y="1247775"/>
            <a:ext cx="106363"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2077" name="Freeform 29"/>
          <p:cNvSpPr>
            <a:spLocks noChangeArrowheads="1"/>
          </p:cNvSpPr>
          <p:nvPr/>
        </p:nvSpPr>
        <p:spPr bwMode="auto">
          <a:xfrm>
            <a:off x="2389188" y="1195388"/>
            <a:ext cx="561975" cy="179387"/>
          </a:xfrm>
          <a:custGeom>
            <a:avLst/>
            <a:gdLst>
              <a:gd name="T0" fmla="*/ 219 w 354"/>
              <a:gd name="T1" fmla="*/ 113 h 113"/>
              <a:gd name="T2" fmla="*/ 354 w 354"/>
              <a:gd name="T3" fmla="*/ 37 h 113"/>
              <a:gd name="T4" fmla="*/ 134 w 354"/>
              <a:gd name="T5" fmla="*/ 0 h 113"/>
              <a:gd name="T6" fmla="*/ 0 w 354"/>
              <a:gd name="T7" fmla="*/ 65 h 113"/>
            </a:gdLst>
            <a:ahLst/>
            <a:cxnLst>
              <a:cxn ang="0">
                <a:pos x="T0" y="T1"/>
              </a:cxn>
              <a:cxn ang="0">
                <a:pos x="T2" y="T3"/>
              </a:cxn>
              <a:cxn ang="0">
                <a:pos x="T4" y="T5"/>
              </a:cxn>
              <a:cxn ang="0">
                <a:pos x="T6" y="T7"/>
              </a:cxn>
            </a:cxnLst>
            <a:rect l="0" t="0" r="r" b="b"/>
            <a:pathLst>
              <a:path w="354" h="113">
                <a:moveTo>
                  <a:pt x="219" y="113"/>
                </a:moveTo>
                <a:lnTo>
                  <a:pt x="354" y="37"/>
                </a:lnTo>
                <a:lnTo>
                  <a:pt x="134" y="0"/>
                </a:lnTo>
                <a:lnTo>
                  <a:pt x="0" y="65"/>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8" name="Freeform 30"/>
          <p:cNvSpPr>
            <a:spLocks noChangeArrowheads="1"/>
          </p:cNvSpPr>
          <p:nvPr/>
        </p:nvSpPr>
        <p:spPr bwMode="auto">
          <a:xfrm>
            <a:off x="2735263" y="1252538"/>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79" name="Freeform 31"/>
          <p:cNvSpPr>
            <a:spLocks noChangeArrowheads="1"/>
          </p:cNvSpPr>
          <p:nvPr/>
        </p:nvSpPr>
        <p:spPr bwMode="auto">
          <a:xfrm>
            <a:off x="2389188" y="1301750"/>
            <a:ext cx="347662" cy="454025"/>
          </a:xfrm>
          <a:custGeom>
            <a:avLst/>
            <a:gdLst>
              <a:gd name="T0" fmla="*/ 0 w 219"/>
              <a:gd name="T1" fmla="*/ 0 h 286"/>
              <a:gd name="T2" fmla="*/ 217 w 219"/>
              <a:gd name="T3" fmla="*/ 45 h 286"/>
              <a:gd name="T4" fmla="*/ 219 w 219"/>
              <a:gd name="T5" fmla="*/ 286 h 286"/>
              <a:gd name="T6" fmla="*/ 1 w 219"/>
              <a:gd name="T7" fmla="*/ 236 h 286"/>
            </a:gdLst>
            <a:ahLst/>
            <a:cxnLst>
              <a:cxn ang="0">
                <a:pos x="T0" y="T1"/>
              </a:cxn>
              <a:cxn ang="0">
                <a:pos x="T2" y="T3"/>
              </a:cxn>
              <a:cxn ang="0">
                <a:pos x="T4" y="T5"/>
              </a:cxn>
              <a:cxn ang="0">
                <a:pos x="T6" y="T7"/>
              </a:cxn>
            </a:cxnLst>
            <a:rect l="0" t="0" r="r" b="b"/>
            <a:pathLst>
              <a:path w="219" h="286">
                <a:moveTo>
                  <a:pt x="0" y="0"/>
                </a:moveTo>
                <a:lnTo>
                  <a:pt x="217" y="45"/>
                </a:lnTo>
                <a:lnTo>
                  <a:pt x="219" y="286"/>
                </a:lnTo>
                <a:lnTo>
                  <a:pt x="1" y="236"/>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0" name="Freeform 32"/>
          <p:cNvSpPr>
            <a:spLocks noChangeArrowheads="1"/>
          </p:cNvSpPr>
          <p:nvPr/>
        </p:nvSpPr>
        <p:spPr bwMode="auto">
          <a:xfrm>
            <a:off x="2430463" y="1350963"/>
            <a:ext cx="261937" cy="347662"/>
          </a:xfrm>
          <a:custGeom>
            <a:avLst/>
            <a:gdLst>
              <a:gd name="T0" fmla="*/ 0 w 165"/>
              <a:gd name="T1" fmla="*/ 0 h 219"/>
              <a:gd name="T2" fmla="*/ 165 w 165"/>
              <a:gd name="T3" fmla="*/ 37 h 219"/>
              <a:gd name="T4" fmla="*/ 165 w 165"/>
              <a:gd name="T5" fmla="*/ 219 h 219"/>
              <a:gd name="T6" fmla="*/ 2 w 165"/>
              <a:gd name="T7" fmla="*/ 184 h 219"/>
            </a:gdLst>
            <a:ahLst/>
            <a:cxnLst>
              <a:cxn ang="0">
                <a:pos x="T0" y="T1"/>
              </a:cxn>
              <a:cxn ang="0">
                <a:pos x="T2" y="T3"/>
              </a:cxn>
              <a:cxn ang="0">
                <a:pos x="T4" y="T5"/>
              </a:cxn>
              <a:cxn ang="0">
                <a:pos x="T6" y="T7"/>
              </a:cxn>
            </a:cxnLst>
            <a:rect l="0" t="0" r="r" b="b"/>
            <a:pathLst>
              <a:path w="165" h="219">
                <a:moveTo>
                  <a:pt x="0" y="0"/>
                </a:moveTo>
                <a:lnTo>
                  <a:pt x="165" y="37"/>
                </a:lnTo>
                <a:lnTo>
                  <a:pt x="165" y="219"/>
                </a:lnTo>
                <a:lnTo>
                  <a:pt x="2"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1" name="Text Box 33"/>
          <p:cNvSpPr txBox="1">
            <a:spLocks noChangeArrowheads="1"/>
          </p:cNvSpPr>
          <p:nvPr/>
        </p:nvSpPr>
        <p:spPr bwMode="auto">
          <a:xfrm>
            <a:off x="2478088" y="1379538"/>
            <a:ext cx="168275"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2082" name="Freeform 34"/>
          <p:cNvSpPr>
            <a:spLocks noChangeArrowheads="1"/>
          </p:cNvSpPr>
          <p:nvPr/>
        </p:nvSpPr>
        <p:spPr bwMode="auto">
          <a:xfrm>
            <a:off x="1944688" y="1109663"/>
            <a:ext cx="153987" cy="457200"/>
          </a:xfrm>
          <a:custGeom>
            <a:avLst/>
            <a:gdLst>
              <a:gd name="T0" fmla="*/ 1 w 97"/>
              <a:gd name="T1" fmla="*/ 288 h 288"/>
              <a:gd name="T2" fmla="*/ 93 w 97"/>
              <a:gd name="T3" fmla="*/ 218 h 288"/>
              <a:gd name="T4" fmla="*/ 97 w 97"/>
              <a:gd name="T5" fmla="*/ 0 h 288"/>
              <a:gd name="T6" fmla="*/ 0 w 97"/>
              <a:gd name="T7" fmla="*/ 66 h 288"/>
            </a:gdLst>
            <a:ahLst/>
            <a:cxnLst>
              <a:cxn ang="0">
                <a:pos x="T0" y="T1"/>
              </a:cxn>
              <a:cxn ang="0">
                <a:pos x="T2" y="T3"/>
              </a:cxn>
              <a:cxn ang="0">
                <a:pos x="T4" y="T5"/>
              </a:cxn>
              <a:cxn ang="0">
                <a:pos x="T6" y="T7"/>
              </a:cxn>
            </a:cxnLst>
            <a:rect l="0" t="0" r="r" b="b"/>
            <a:pathLst>
              <a:path w="97" h="288">
                <a:moveTo>
                  <a:pt x="1" y="288"/>
                </a:moveTo>
                <a:lnTo>
                  <a:pt x="93" y="218"/>
                </a:lnTo>
                <a:lnTo>
                  <a:pt x="97"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3" name="Freeform 35"/>
          <p:cNvSpPr>
            <a:spLocks noChangeArrowheads="1"/>
          </p:cNvSpPr>
          <p:nvPr/>
        </p:nvSpPr>
        <p:spPr bwMode="auto">
          <a:xfrm>
            <a:off x="1611313" y="1092200"/>
            <a:ext cx="487362" cy="125413"/>
          </a:xfrm>
          <a:custGeom>
            <a:avLst/>
            <a:gdLst>
              <a:gd name="T0" fmla="*/ 212 w 307"/>
              <a:gd name="T1" fmla="*/ 79 h 79"/>
              <a:gd name="T2" fmla="*/ 307 w 307"/>
              <a:gd name="T3" fmla="*/ 10 h 79"/>
              <a:gd name="T4" fmla="*/ 121 w 307"/>
              <a:gd name="T5" fmla="*/ 0 h 79"/>
              <a:gd name="T6" fmla="*/ 0 w 307"/>
              <a:gd name="T7" fmla="*/ 64 h 79"/>
            </a:gdLst>
            <a:ahLst/>
            <a:cxnLst>
              <a:cxn ang="0">
                <a:pos x="T0" y="T1"/>
              </a:cxn>
              <a:cxn ang="0">
                <a:pos x="T2" y="T3"/>
              </a:cxn>
              <a:cxn ang="0">
                <a:pos x="T4" y="T5"/>
              </a:cxn>
              <a:cxn ang="0">
                <a:pos x="T6" y="T7"/>
              </a:cxn>
            </a:cxnLst>
            <a:rect l="0" t="0" r="r" b="b"/>
            <a:pathLst>
              <a:path w="307" h="79">
                <a:moveTo>
                  <a:pt x="212" y="79"/>
                </a:moveTo>
                <a:lnTo>
                  <a:pt x="307" y="10"/>
                </a:lnTo>
                <a:lnTo>
                  <a:pt x="121"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4" name="Freeform 36"/>
          <p:cNvSpPr>
            <a:spLocks noChangeArrowheads="1"/>
          </p:cNvSpPr>
          <p:nvPr/>
        </p:nvSpPr>
        <p:spPr bwMode="auto">
          <a:xfrm>
            <a:off x="1614488" y="1192213"/>
            <a:ext cx="334962" cy="373062"/>
          </a:xfrm>
          <a:custGeom>
            <a:avLst/>
            <a:gdLst>
              <a:gd name="T0" fmla="*/ 0 w 211"/>
              <a:gd name="T1" fmla="*/ 0 h 235"/>
              <a:gd name="T2" fmla="*/ 207 w 211"/>
              <a:gd name="T3" fmla="*/ 13 h 235"/>
              <a:gd name="T4" fmla="*/ 211 w 211"/>
              <a:gd name="T5" fmla="*/ 235 h 235"/>
              <a:gd name="T6" fmla="*/ 2 w 211"/>
              <a:gd name="T7" fmla="*/ 214 h 235"/>
            </a:gdLst>
            <a:ahLst/>
            <a:cxnLst>
              <a:cxn ang="0">
                <a:pos x="T0" y="T1"/>
              </a:cxn>
              <a:cxn ang="0">
                <a:pos x="T2" y="T3"/>
              </a:cxn>
              <a:cxn ang="0">
                <a:pos x="T4" y="T5"/>
              </a:cxn>
              <a:cxn ang="0">
                <a:pos x="T6" y="T7"/>
              </a:cxn>
            </a:cxnLst>
            <a:rect l="0" t="0" r="r" b="b"/>
            <a:pathLst>
              <a:path w="211" h="235">
                <a:moveTo>
                  <a:pt x="0" y="0"/>
                </a:moveTo>
                <a:lnTo>
                  <a:pt x="207" y="13"/>
                </a:lnTo>
                <a:lnTo>
                  <a:pt x="211" y="235"/>
                </a:lnTo>
                <a:lnTo>
                  <a:pt x="2" y="214"/>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5" name="Freeform 37"/>
          <p:cNvSpPr>
            <a:spLocks noChangeArrowheads="1"/>
          </p:cNvSpPr>
          <p:nvPr/>
        </p:nvSpPr>
        <p:spPr bwMode="auto">
          <a:xfrm>
            <a:off x="1651000" y="1241425"/>
            <a:ext cx="254000" cy="276225"/>
          </a:xfrm>
          <a:custGeom>
            <a:avLst/>
            <a:gdLst>
              <a:gd name="T0" fmla="*/ 0 w 160"/>
              <a:gd name="T1" fmla="*/ 0 h 174"/>
              <a:gd name="T2" fmla="*/ 157 w 160"/>
              <a:gd name="T3" fmla="*/ 10 h 174"/>
              <a:gd name="T4" fmla="*/ 160 w 160"/>
              <a:gd name="T5" fmla="*/ 174 h 174"/>
              <a:gd name="T6" fmla="*/ 2 w 160"/>
              <a:gd name="T7" fmla="*/ 160 h 174"/>
            </a:gdLst>
            <a:ahLst/>
            <a:cxnLst>
              <a:cxn ang="0">
                <a:pos x="T0" y="T1"/>
              </a:cxn>
              <a:cxn ang="0">
                <a:pos x="T2" y="T3"/>
              </a:cxn>
              <a:cxn ang="0">
                <a:pos x="T4" y="T5"/>
              </a:cxn>
              <a:cxn ang="0">
                <a:pos x="T6" y="T7"/>
              </a:cxn>
            </a:cxnLst>
            <a:rect l="0" t="0" r="r" b="b"/>
            <a:pathLst>
              <a:path w="160" h="174">
                <a:moveTo>
                  <a:pt x="0" y="0"/>
                </a:moveTo>
                <a:lnTo>
                  <a:pt x="157" y="10"/>
                </a:lnTo>
                <a:lnTo>
                  <a:pt x="160" y="174"/>
                </a:lnTo>
                <a:lnTo>
                  <a:pt x="2" y="160"/>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6" name="Text Box 38"/>
          <p:cNvSpPr txBox="1">
            <a:spLocks noChangeArrowheads="1"/>
          </p:cNvSpPr>
          <p:nvPr/>
        </p:nvSpPr>
        <p:spPr bwMode="auto">
          <a:xfrm>
            <a:off x="1971675" y="1192213"/>
            <a:ext cx="79375"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E4E4E"/>
                </a:solidFill>
              </a:rPr>
              <a:t>/</a:t>
            </a:r>
          </a:p>
        </p:txBody>
      </p:sp>
      <p:sp>
        <p:nvSpPr>
          <p:cNvPr id="2087" name="Text Box 39"/>
          <p:cNvSpPr txBox="1">
            <a:spLocks noChangeArrowheads="1"/>
          </p:cNvSpPr>
          <p:nvPr/>
        </p:nvSpPr>
        <p:spPr bwMode="auto">
          <a:xfrm>
            <a:off x="1692275" y="1220788"/>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2088" name="Freeform 40"/>
          <p:cNvSpPr>
            <a:spLocks noChangeArrowheads="1"/>
          </p:cNvSpPr>
          <p:nvPr/>
        </p:nvSpPr>
        <p:spPr bwMode="auto">
          <a:xfrm>
            <a:off x="1133475" y="655638"/>
            <a:ext cx="484188" cy="96837"/>
          </a:xfrm>
          <a:custGeom>
            <a:avLst/>
            <a:gdLst>
              <a:gd name="T0" fmla="*/ 220 w 305"/>
              <a:gd name="T1" fmla="*/ 61 h 61"/>
              <a:gd name="T2" fmla="*/ 305 w 305"/>
              <a:gd name="T3" fmla="*/ 6 h 61"/>
              <a:gd name="T4" fmla="*/ 102 w 305"/>
              <a:gd name="T5" fmla="*/ 0 h 61"/>
              <a:gd name="T6" fmla="*/ 0 w 305"/>
              <a:gd name="T7" fmla="*/ 49 h 61"/>
            </a:gdLst>
            <a:ahLst/>
            <a:cxnLst>
              <a:cxn ang="0">
                <a:pos x="T0" y="T1"/>
              </a:cxn>
              <a:cxn ang="0">
                <a:pos x="T2" y="T3"/>
              </a:cxn>
              <a:cxn ang="0">
                <a:pos x="T4" y="T5"/>
              </a:cxn>
              <a:cxn ang="0">
                <a:pos x="T6" y="T7"/>
              </a:cxn>
            </a:cxnLst>
            <a:rect l="0" t="0" r="r" b="b"/>
            <a:pathLst>
              <a:path w="305" h="61">
                <a:moveTo>
                  <a:pt x="220" y="61"/>
                </a:moveTo>
                <a:lnTo>
                  <a:pt x="305" y="6"/>
                </a:lnTo>
                <a:lnTo>
                  <a:pt x="102" y="0"/>
                </a:lnTo>
                <a:lnTo>
                  <a:pt x="0" y="4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89" name="Freeform 41"/>
          <p:cNvSpPr>
            <a:spLocks noChangeArrowheads="1"/>
          </p:cNvSpPr>
          <p:nvPr/>
        </p:nvSpPr>
        <p:spPr bwMode="auto">
          <a:xfrm>
            <a:off x="1455738" y="669925"/>
            <a:ext cx="158750" cy="431800"/>
          </a:xfrm>
          <a:custGeom>
            <a:avLst/>
            <a:gdLst>
              <a:gd name="T0" fmla="*/ 0 w 100"/>
              <a:gd name="T1" fmla="*/ 272 h 272"/>
              <a:gd name="T2" fmla="*/ 93 w 100"/>
              <a:gd name="T3" fmla="*/ 196 h 272"/>
              <a:gd name="T4" fmla="*/ 100 w 100"/>
              <a:gd name="T5" fmla="*/ 0 h 272"/>
              <a:gd name="T6" fmla="*/ 5 w 100"/>
              <a:gd name="T7" fmla="*/ 52 h 272"/>
            </a:gdLst>
            <a:ahLst/>
            <a:cxnLst>
              <a:cxn ang="0">
                <a:pos x="T0" y="T1"/>
              </a:cxn>
              <a:cxn ang="0">
                <a:pos x="T2" y="T3"/>
              </a:cxn>
              <a:cxn ang="0">
                <a:pos x="T4" y="T5"/>
              </a:cxn>
              <a:cxn ang="0">
                <a:pos x="T6" y="T7"/>
              </a:cxn>
            </a:cxnLst>
            <a:rect l="0" t="0" r="r" b="b"/>
            <a:pathLst>
              <a:path w="100" h="272">
                <a:moveTo>
                  <a:pt x="0" y="272"/>
                </a:moveTo>
                <a:lnTo>
                  <a:pt x="93" y="196"/>
                </a:lnTo>
                <a:lnTo>
                  <a:pt x="100" y="0"/>
                </a:lnTo>
                <a:lnTo>
                  <a:pt x="5" y="52"/>
                </a:lnTo>
                <a:close/>
              </a:path>
            </a:pathLst>
          </a:custGeom>
          <a:gradFill rotWithShape="0">
            <a:gsLst>
              <a:gs pos="0">
                <a:srgbClr val="5A5A5A"/>
              </a:gs>
              <a:gs pos="50000">
                <a:srgbClr val="DCDCDC"/>
              </a:gs>
              <a:gs pos="100000">
                <a:srgbClr val="5A5A5A"/>
              </a:gs>
            </a:gsLst>
            <a:lin ang="18900000" scaled="1"/>
          </a:gradFill>
          <a:ln w="12700">
            <a:solidFill>
              <a:srgbClr val="5A5A5A"/>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0" name="Freeform 42"/>
          <p:cNvSpPr>
            <a:spLocks noChangeArrowheads="1"/>
          </p:cNvSpPr>
          <p:nvPr/>
        </p:nvSpPr>
        <p:spPr bwMode="auto">
          <a:xfrm>
            <a:off x="1130300" y="735013"/>
            <a:ext cx="330200" cy="366712"/>
          </a:xfrm>
          <a:custGeom>
            <a:avLst/>
            <a:gdLst>
              <a:gd name="T0" fmla="*/ 0 w 208"/>
              <a:gd name="T1" fmla="*/ 0 h 231"/>
              <a:gd name="T2" fmla="*/ 208 w 208"/>
              <a:gd name="T3" fmla="*/ 8 h 231"/>
              <a:gd name="T4" fmla="*/ 208 w 208"/>
              <a:gd name="T5" fmla="*/ 231 h 231"/>
              <a:gd name="T6" fmla="*/ 0 w 208"/>
              <a:gd name="T7" fmla="*/ 212 h 231"/>
            </a:gdLst>
            <a:ahLst/>
            <a:cxnLst>
              <a:cxn ang="0">
                <a:pos x="T0" y="T1"/>
              </a:cxn>
              <a:cxn ang="0">
                <a:pos x="T2" y="T3"/>
              </a:cxn>
              <a:cxn ang="0">
                <a:pos x="T4" y="T5"/>
              </a:cxn>
              <a:cxn ang="0">
                <a:pos x="T6" y="T7"/>
              </a:cxn>
            </a:cxnLst>
            <a:rect l="0" t="0" r="r" b="b"/>
            <a:pathLst>
              <a:path w="208" h="231">
                <a:moveTo>
                  <a:pt x="0" y="0"/>
                </a:moveTo>
                <a:lnTo>
                  <a:pt x="208" y="8"/>
                </a:lnTo>
                <a:lnTo>
                  <a:pt x="208" y="231"/>
                </a:lnTo>
                <a:lnTo>
                  <a:pt x="0" y="212"/>
                </a:lnTo>
                <a:close/>
              </a:path>
            </a:pathLst>
          </a:custGeom>
          <a:solidFill>
            <a:srgbClr val="4C4C4C"/>
          </a:solidFill>
          <a:ln w="12700">
            <a:solidFill>
              <a:srgbClr val="4C4C4C"/>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1" name="Freeform 43"/>
          <p:cNvSpPr>
            <a:spLocks noChangeArrowheads="1"/>
          </p:cNvSpPr>
          <p:nvPr/>
        </p:nvSpPr>
        <p:spPr bwMode="auto">
          <a:xfrm>
            <a:off x="1166813" y="777875"/>
            <a:ext cx="257175" cy="280988"/>
          </a:xfrm>
          <a:custGeom>
            <a:avLst/>
            <a:gdLst>
              <a:gd name="T0" fmla="*/ 0 w 162"/>
              <a:gd name="T1" fmla="*/ 0 h 177"/>
              <a:gd name="T2" fmla="*/ 162 w 162"/>
              <a:gd name="T3" fmla="*/ 8 h 177"/>
              <a:gd name="T4" fmla="*/ 162 w 162"/>
              <a:gd name="T5" fmla="*/ 177 h 177"/>
              <a:gd name="T6" fmla="*/ 0 w 162"/>
              <a:gd name="T7" fmla="*/ 161 h 177"/>
            </a:gdLst>
            <a:ahLst/>
            <a:cxnLst>
              <a:cxn ang="0">
                <a:pos x="T0" y="T1"/>
              </a:cxn>
              <a:cxn ang="0">
                <a:pos x="T2" y="T3"/>
              </a:cxn>
              <a:cxn ang="0">
                <a:pos x="T4" y="T5"/>
              </a:cxn>
              <a:cxn ang="0">
                <a:pos x="T6" y="T7"/>
              </a:cxn>
            </a:cxnLst>
            <a:rect l="0" t="0" r="r" b="b"/>
            <a:pathLst>
              <a:path w="162" h="177">
                <a:moveTo>
                  <a:pt x="0" y="0"/>
                </a:moveTo>
                <a:lnTo>
                  <a:pt x="162" y="8"/>
                </a:lnTo>
                <a:lnTo>
                  <a:pt x="162" y="177"/>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2" name="Text Box 44"/>
          <p:cNvSpPr txBox="1">
            <a:spLocks noChangeArrowheads="1"/>
          </p:cNvSpPr>
          <p:nvPr/>
        </p:nvSpPr>
        <p:spPr bwMode="auto">
          <a:xfrm>
            <a:off x="1222375" y="762000"/>
            <a:ext cx="107950" cy="3127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555555"/>
                </a:solidFill>
              </a:rPr>
              <a:t>I</a:t>
            </a:r>
          </a:p>
        </p:txBody>
      </p:sp>
      <p:sp>
        <p:nvSpPr>
          <p:cNvPr id="2093" name="Freeform 45"/>
          <p:cNvSpPr>
            <a:spLocks noChangeArrowheads="1"/>
          </p:cNvSpPr>
          <p:nvPr/>
        </p:nvSpPr>
        <p:spPr bwMode="auto">
          <a:xfrm>
            <a:off x="1539875" y="669925"/>
            <a:ext cx="493713" cy="101600"/>
          </a:xfrm>
          <a:custGeom>
            <a:avLst/>
            <a:gdLst>
              <a:gd name="T0" fmla="*/ 219 w 311"/>
              <a:gd name="T1" fmla="*/ 64 h 64"/>
              <a:gd name="T2" fmla="*/ 311 w 311"/>
              <a:gd name="T3" fmla="*/ 6 h 64"/>
              <a:gd name="T4" fmla="*/ 101 w 311"/>
              <a:gd name="T5" fmla="*/ 0 h 64"/>
              <a:gd name="T6" fmla="*/ 0 w 311"/>
              <a:gd name="T7" fmla="*/ 52 h 64"/>
            </a:gdLst>
            <a:ahLst/>
            <a:cxnLst>
              <a:cxn ang="0">
                <a:pos x="T0" y="T1"/>
              </a:cxn>
              <a:cxn ang="0">
                <a:pos x="T2" y="T3"/>
              </a:cxn>
              <a:cxn ang="0">
                <a:pos x="T4" y="T5"/>
              </a:cxn>
              <a:cxn ang="0">
                <a:pos x="T6" y="T7"/>
              </a:cxn>
            </a:cxnLst>
            <a:rect l="0" t="0" r="r" b="b"/>
            <a:pathLst>
              <a:path w="311" h="64">
                <a:moveTo>
                  <a:pt x="219" y="64"/>
                </a:moveTo>
                <a:lnTo>
                  <a:pt x="311" y="6"/>
                </a:lnTo>
                <a:lnTo>
                  <a:pt x="101" y="0"/>
                </a:lnTo>
                <a:lnTo>
                  <a:pt x="0" y="52"/>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4" name="Freeform 46"/>
          <p:cNvSpPr>
            <a:spLocks noChangeArrowheads="1"/>
          </p:cNvSpPr>
          <p:nvPr/>
        </p:nvSpPr>
        <p:spPr bwMode="auto">
          <a:xfrm>
            <a:off x="1874838" y="679450"/>
            <a:ext cx="163512" cy="446088"/>
          </a:xfrm>
          <a:custGeom>
            <a:avLst/>
            <a:gdLst>
              <a:gd name="T0" fmla="*/ 0 w 103"/>
              <a:gd name="T1" fmla="*/ 281 h 281"/>
              <a:gd name="T2" fmla="*/ 90 w 103"/>
              <a:gd name="T3" fmla="*/ 210 h 281"/>
              <a:gd name="T4" fmla="*/ 103 w 103"/>
              <a:gd name="T5" fmla="*/ 0 h 281"/>
              <a:gd name="T6" fmla="*/ 4 w 103"/>
              <a:gd name="T7" fmla="*/ 61 h 281"/>
            </a:gdLst>
            <a:ahLst/>
            <a:cxnLst>
              <a:cxn ang="0">
                <a:pos x="T0" y="T1"/>
              </a:cxn>
              <a:cxn ang="0">
                <a:pos x="T2" y="T3"/>
              </a:cxn>
              <a:cxn ang="0">
                <a:pos x="T4" y="T5"/>
              </a:cxn>
              <a:cxn ang="0">
                <a:pos x="T6" y="T7"/>
              </a:cxn>
            </a:cxnLst>
            <a:rect l="0" t="0" r="r" b="b"/>
            <a:pathLst>
              <a:path w="103" h="281">
                <a:moveTo>
                  <a:pt x="0" y="281"/>
                </a:moveTo>
                <a:lnTo>
                  <a:pt x="90" y="210"/>
                </a:lnTo>
                <a:lnTo>
                  <a:pt x="103" y="0"/>
                </a:lnTo>
                <a:lnTo>
                  <a:pt x="4" y="61"/>
                </a:lnTo>
                <a:close/>
              </a:path>
            </a:pathLst>
          </a:custGeom>
          <a:gradFill rotWithShape="0">
            <a:gsLst>
              <a:gs pos="0">
                <a:srgbClr val="AFAFAF"/>
              </a:gs>
              <a:gs pos="100000">
                <a:srgbClr val="DCDCDC"/>
              </a:gs>
            </a:gsLst>
            <a:lin ang="2700000" scaled="1"/>
          </a:gra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5" name="Freeform 47"/>
          <p:cNvSpPr>
            <a:spLocks noChangeArrowheads="1"/>
          </p:cNvSpPr>
          <p:nvPr/>
        </p:nvSpPr>
        <p:spPr bwMode="auto">
          <a:xfrm>
            <a:off x="1528763" y="752475"/>
            <a:ext cx="354012" cy="374650"/>
          </a:xfrm>
          <a:custGeom>
            <a:avLst/>
            <a:gdLst>
              <a:gd name="T0" fmla="*/ 3 w 223"/>
              <a:gd name="T1" fmla="*/ 0 h 236"/>
              <a:gd name="T2" fmla="*/ 223 w 223"/>
              <a:gd name="T3" fmla="*/ 13 h 236"/>
              <a:gd name="T4" fmla="*/ 218 w 223"/>
              <a:gd name="T5" fmla="*/ 236 h 236"/>
              <a:gd name="T6" fmla="*/ 0 w 223"/>
              <a:gd name="T7" fmla="*/ 222 h 236"/>
            </a:gdLst>
            <a:ahLst/>
            <a:cxnLst>
              <a:cxn ang="0">
                <a:pos x="T0" y="T1"/>
              </a:cxn>
              <a:cxn ang="0">
                <a:pos x="T2" y="T3"/>
              </a:cxn>
              <a:cxn ang="0">
                <a:pos x="T4" y="T5"/>
              </a:cxn>
              <a:cxn ang="0">
                <a:pos x="T6" y="T7"/>
              </a:cxn>
            </a:cxnLst>
            <a:rect l="0" t="0" r="r" b="b"/>
            <a:pathLst>
              <a:path w="223" h="236">
                <a:moveTo>
                  <a:pt x="3" y="0"/>
                </a:moveTo>
                <a:lnTo>
                  <a:pt x="223" y="13"/>
                </a:lnTo>
                <a:lnTo>
                  <a:pt x="218" y="236"/>
                </a:lnTo>
                <a:lnTo>
                  <a:pt x="0" y="222"/>
                </a:lnTo>
                <a:close/>
              </a:path>
            </a:pathLst>
          </a:custGeom>
          <a:solidFill>
            <a:srgbClr val="6E6E6E"/>
          </a:solidFill>
          <a:ln w="12700">
            <a:solidFill>
              <a:srgbClr val="6E6E6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6" name="Freeform 48"/>
          <p:cNvSpPr>
            <a:spLocks noChangeArrowheads="1"/>
          </p:cNvSpPr>
          <p:nvPr/>
        </p:nvSpPr>
        <p:spPr bwMode="auto">
          <a:xfrm>
            <a:off x="1570038" y="795338"/>
            <a:ext cx="271462" cy="290512"/>
          </a:xfrm>
          <a:custGeom>
            <a:avLst/>
            <a:gdLst>
              <a:gd name="T0" fmla="*/ 3 w 171"/>
              <a:gd name="T1" fmla="*/ 0 h 183"/>
              <a:gd name="T2" fmla="*/ 171 w 171"/>
              <a:gd name="T3" fmla="*/ 8 h 183"/>
              <a:gd name="T4" fmla="*/ 166 w 171"/>
              <a:gd name="T5" fmla="*/ 183 h 183"/>
              <a:gd name="T6" fmla="*/ 0 w 171"/>
              <a:gd name="T7" fmla="*/ 172 h 183"/>
            </a:gdLst>
            <a:ahLst/>
            <a:cxnLst>
              <a:cxn ang="0">
                <a:pos x="T0" y="T1"/>
              </a:cxn>
              <a:cxn ang="0">
                <a:pos x="T2" y="T3"/>
              </a:cxn>
              <a:cxn ang="0">
                <a:pos x="T4" y="T5"/>
              </a:cxn>
              <a:cxn ang="0">
                <a:pos x="T6" y="T7"/>
              </a:cxn>
            </a:cxnLst>
            <a:rect l="0" t="0" r="r" b="b"/>
            <a:pathLst>
              <a:path w="171" h="183">
                <a:moveTo>
                  <a:pt x="3" y="0"/>
                </a:moveTo>
                <a:lnTo>
                  <a:pt x="171" y="8"/>
                </a:lnTo>
                <a:lnTo>
                  <a:pt x="166" y="183"/>
                </a:lnTo>
                <a:lnTo>
                  <a:pt x="0" y="172"/>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7" name="Text Box 49"/>
          <p:cNvSpPr txBox="1">
            <a:spLocks noChangeArrowheads="1"/>
          </p:cNvSpPr>
          <p:nvPr/>
        </p:nvSpPr>
        <p:spPr bwMode="auto">
          <a:xfrm>
            <a:off x="1609725" y="782638"/>
            <a:ext cx="188913" cy="312737"/>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2098" name="Freeform 50"/>
          <p:cNvSpPr>
            <a:spLocks noChangeArrowheads="1"/>
          </p:cNvSpPr>
          <p:nvPr/>
        </p:nvSpPr>
        <p:spPr bwMode="auto">
          <a:xfrm>
            <a:off x="1938338" y="828675"/>
            <a:ext cx="365125" cy="355600"/>
          </a:xfrm>
          <a:custGeom>
            <a:avLst/>
            <a:gdLst>
              <a:gd name="T0" fmla="*/ 0 w 230"/>
              <a:gd name="T1" fmla="*/ 1 h 224"/>
              <a:gd name="T2" fmla="*/ 227 w 230"/>
              <a:gd name="T3" fmla="*/ 0 h 224"/>
              <a:gd name="T4" fmla="*/ 230 w 230"/>
              <a:gd name="T5" fmla="*/ 224 h 224"/>
              <a:gd name="T6" fmla="*/ 5 w 230"/>
              <a:gd name="T7" fmla="*/ 222 h 224"/>
            </a:gdLst>
            <a:ahLst/>
            <a:cxnLst>
              <a:cxn ang="0">
                <a:pos x="T0" y="T1"/>
              </a:cxn>
              <a:cxn ang="0">
                <a:pos x="T2" y="T3"/>
              </a:cxn>
              <a:cxn ang="0">
                <a:pos x="T4" y="T5"/>
              </a:cxn>
              <a:cxn ang="0">
                <a:pos x="T6" y="T7"/>
              </a:cxn>
            </a:cxnLst>
            <a:rect l="0" t="0" r="r" b="b"/>
            <a:pathLst>
              <a:path w="230" h="224">
                <a:moveTo>
                  <a:pt x="0" y="1"/>
                </a:moveTo>
                <a:lnTo>
                  <a:pt x="227" y="0"/>
                </a:lnTo>
                <a:lnTo>
                  <a:pt x="230" y="224"/>
                </a:lnTo>
                <a:lnTo>
                  <a:pt x="5" y="222"/>
                </a:lnTo>
                <a:close/>
              </a:path>
            </a:pathLst>
          </a:custGeom>
          <a:solidFill>
            <a:srgbClr val="AFAFAF"/>
          </a:soli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099" name="Freeform 51"/>
          <p:cNvSpPr>
            <a:spLocks noChangeArrowheads="1"/>
          </p:cNvSpPr>
          <p:nvPr/>
        </p:nvSpPr>
        <p:spPr bwMode="auto">
          <a:xfrm>
            <a:off x="1984375" y="876300"/>
            <a:ext cx="274638" cy="273050"/>
          </a:xfrm>
          <a:custGeom>
            <a:avLst/>
            <a:gdLst>
              <a:gd name="T0" fmla="*/ 0 w 173"/>
              <a:gd name="T1" fmla="*/ 3 h 172"/>
              <a:gd name="T2" fmla="*/ 173 w 173"/>
              <a:gd name="T3" fmla="*/ 0 h 172"/>
              <a:gd name="T4" fmla="*/ 173 w 173"/>
              <a:gd name="T5" fmla="*/ 172 h 172"/>
              <a:gd name="T6" fmla="*/ 3 w 173"/>
              <a:gd name="T7" fmla="*/ 171 h 172"/>
            </a:gdLst>
            <a:ahLst/>
            <a:cxnLst>
              <a:cxn ang="0">
                <a:pos x="T0" y="T1"/>
              </a:cxn>
              <a:cxn ang="0">
                <a:pos x="T2" y="T3"/>
              </a:cxn>
              <a:cxn ang="0">
                <a:pos x="T4" y="T5"/>
              </a:cxn>
              <a:cxn ang="0">
                <a:pos x="T6" y="T7"/>
              </a:cxn>
            </a:cxnLst>
            <a:rect l="0" t="0" r="r" b="b"/>
            <a:pathLst>
              <a:path w="173" h="172">
                <a:moveTo>
                  <a:pt x="0" y="3"/>
                </a:moveTo>
                <a:lnTo>
                  <a:pt x="173" y="0"/>
                </a:lnTo>
                <a:lnTo>
                  <a:pt x="173" y="172"/>
                </a:lnTo>
                <a:lnTo>
                  <a:pt x="3" y="171"/>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00" name="Freeform 52"/>
          <p:cNvSpPr>
            <a:spLocks noChangeArrowheads="1"/>
          </p:cNvSpPr>
          <p:nvPr/>
        </p:nvSpPr>
        <p:spPr bwMode="auto">
          <a:xfrm>
            <a:off x="1939925" y="768350"/>
            <a:ext cx="358775" cy="63500"/>
          </a:xfrm>
          <a:custGeom>
            <a:avLst/>
            <a:gdLst>
              <a:gd name="T0" fmla="*/ 226 w 226"/>
              <a:gd name="T1" fmla="*/ 37 h 40"/>
              <a:gd name="T2" fmla="*/ 207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7"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2101" name="Text Box 53"/>
          <p:cNvSpPr txBox="1">
            <a:spLocks noChangeArrowheads="1"/>
          </p:cNvSpPr>
          <p:nvPr/>
        </p:nvSpPr>
        <p:spPr bwMode="auto">
          <a:xfrm>
            <a:off x="1989138" y="857250"/>
            <a:ext cx="261937" cy="3127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FAFAF"/>
                </a:solidFill>
              </a:rPr>
              <a:t>M</a:t>
            </a:r>
          </a:p>
        </p:txBody>
      </p:sp>
      <p:sp>
        <p:nvSpPr>
          <p:cNvPr id="2102" name="Text Box 54"/>
          <p:cNvSpPr txBox="1">
            <a:spLocks noChangeArrowheads="1"/>
          </p:cNvSpPr>
          <p:nvPr/>
        </p:nvSpPr>
        <p:spPr bwMode="auto">
          <a:xfrm>
            <a:off x="1887538" y="3482975"/>
            <a:ext cx="4291012" cy="10461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05000"/>
              </a:lnSpc>
            </a:pPr>
            <a:r>
              <a:rPr lang="en-US" altLang="es-EC" sz="3400" b="1">
                <a:solidFill>
                  <a:srgbClr val="000000"/>
                </a:solidFill>
                <a:latin typeface="Arial MT" charset="0"/>
              </a:rPr>
              <a:t>TCP/IP Version 4 for Merlin Overview</a:t>
            </a:r>
          </a:p>
        </p:txBody>
      </p:sp>
      <p:sp>
        <p:nvSpPr>
          <p:cNvPr id="2103" name="Text Box 55"/>
          <p:cNvSpPr txBox="1">
            <a:spLocks noChangeArrowheads="1"/>
          </p:cNvSpPr>
          <p:nvPr/>
        </p:nvSpPr>
        <p:spPr bwMode="auto">
          <a:xfrm>
            <a:off x="2154238" y="5205413"/>
            <a:ext cx="3835400" cy="3460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r>
              <a:rPr lang="en-US" altLang="es-EC" sz="2300">
                <a:solidFill>
                  <a:srgbClr val="000000"/>
                </a:solidFill>
                <a:latin typeface="GillSans" charset="0"/>
              </a:rPr>
              <a:t>Terri Perrone</a:t>
            </a:r>
          </a:p>
        </p:txBody>
      </p:sp>
      <p:sp>
        <p:nvSpPr>
          <p:cNvPr id="2104" name="Text Box 56"/>
          <p:cNvSpPr txBox="1">
            <a:spLocks noChangeArrowheads="1"/>
          </p:cNvSpPr>
          <p:nvPr/>
        </p:nvSpPr>
        <p:spPr bwMode="auto">
          <a:xfrm>
            <a:off x="3414713" y="5865813"/>
            <a:ext cx="1244600" cy="3159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spcAft>
                <a:spcPct val="15000"/>
              </a:spcAft>
            </a:pPr>
            <a:r>
              <a:rPr lang="en-US" altLang="es-EC" sz="2100">
                <a:solidFill>
                  <a:srgbClr val="000000"/>
                </a:solidFill>
                <a:latin typeface="GillSans" charset="0"/>
              </a:rPr>
              <a:t>tl 444-4086</a:t>
            </a:r>
          </a:p>
        </p:txBody>
      </p:sp>
      <p:sp>
        <p:nvSpPr>
          <p:cNvPr id="2105" name="Text Box 57"/>
          <p:cNvSpPr txBox="1">
            <a:spLocks noChangeArrowheads="1"/>
          </p:cNvSpPr>
          <p:nvPr/>
        </p:nvSpPr>
        <p:spPr bwMode="auto">
          <a:xfrm>
            <a:off x="3036888" y="6305550"/>
            <a:ext cx="2030412" cy="31591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0" tIns="0" rIns="0" bIns="0" anchor="ctr">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spcAft>
                <a:spcPct val="15000"/>
              </a:spcAft>
            </a:pPr>
            <a:r>
              <a:rPr lang="en-US" altLang="es-EC" sz="2100">
                <a:solidFill>
                  <a:srgbClr val="000000"/>
                </a:solidFill>
                <a:latin typeface="GillSans" charset="0"/>
              </a:rPr>
              <a:t>tperrone at ralvm12</a:t>
            </a:r>
          </a:p>
        </p:txBody>
      </p:sp>
    </p:spTree>
  </p:cSld>
  <p:clrMapOvr>
    <a:overrideClrMapping bg1="lt1" tx1="dk1" bg2="lt2" tx2="dk2" accent1="accent1" accent2="accent2" accent3="accent3" accent4="accent4" accent5="accent5" accent6="accent6" hlink="hlink" folHlink="folHlink"/>
  </p:clrMapOvr>
</p:sld>
</file>

<file path=ppt/slides/slide10.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1267" name="Line 3"/>
          <p:cNvSpPr>
            <a:spLocks noChangeShapeType="1"/>
          </p:cNvSpPr>
          <p:nvPr/>
        </p:nvSpPr>
        <p:spPr bwMode="auto">
          <a:xfrm flipV="1">
            <a:off x="1028700" y="1441450"/>
            <a:ext cx="1588" cy="791845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68" name="Line 4"/>
          <p:cNvSpPr>
            <a:spLocks noChangeShapeType="1"/>
          </p:cNvSpPr>
          <p:nvPr/>
        </p:nvSpPr>
        <p:spPr bwMode="auto">
          <a:xfrm flipH="1">
            <a:off x="2998788" y="1411288"/>
            <a:ext cx="3946525"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69" name="Freeform 5"/>
          <p:cNvSpPr>
            <a:spLocks noChangeArrowheads="1"/>
          </p:cNvSpPr>
          <p:nvPr/>
        </p:nvSpPr>
        <p:spPr bwMode="auto">
          <a:xfrm>
            <a:off x="1192213" y="931863"/>
            <a:ext cx="147637" cy="454025"/>
          </a:xfrm>
          <a:custGeom>
            <a:avLst/>
            <a:gdLst>
              <a:gd name="T0" fmla="*/ 2 w 93"/>
              <a:gd name="T1" fmla="*/ 286 h 286"/>
              <a:gd name="T2" fmla="*/ 93 w 93"/>
              <a:gd name="T3" fmla="*/ 216 h 286"/>
              <a:gd name="T4" fmla="*/ 93 w 93"/>
              <a:gd name="T5" fmla="*/ 0 h 286"/>
              <a:gd name="T6" fmla="*/ 0 w 93"/>
              <a:gd name="T7" fmla="*/ 64 h 286"/>
            </a:gdLst>
            <a:ahLst/>
            <a:cxnLst>
              <a:cxn ang="0">
                <a:pos x="T0" y="T1"/>
              </a:cxn>
              <a:cxn ang="0">
                <a:pos x="T2" y="T3"/>
              </a:cxn>
              <a:cxn ang="0">
                <a:pos x="T4" y="T5"/>
              </a:cxn>
              <a:cxn ang="0">
                <a:pos x="T6" y="T7"/>
              </a:cxn>
            </a:cxnLst>
            <a:rect l="0" t="0" r="r" b="b"/>
            <a:pathLst>
              <a:path w="93" h="286">
                <a:moveTo>
                  <a:pt x="2" y="286"/>
                </a:moveTo>
                <a:lnTo>
                  <a:pt x="93" y="216"/>
                </a:lnTo>
                <a:lnTo>
                  <a:pt x="93" y="0"/>
                </a:lnTo>
                <a:lnTo>
                  <a:pt x="0" y="64"/>
                </a:lnTo>
                <a:close/>
              </a:path>
            </a:pathLst>
          </a:custGeom>
          <a:gradFill rotWithShape="0">
            <a:gsLst>
              <a:gs pos="0">
                <a:srgbClr val="C0C0C0"/>
              </a:gs>
              <a:gs pos="100000">
                <a:srgbClr val="4E4E4E"/>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0" name="Freeform 6"/>
          <p:cNvSpPr>
            <a:spLocks noChangeArrowheads="1"/>
          </p:cNvSpPr>
          <p:nvPr/>
        </p:nvSpPr>
        <p:spPr bwMode="auto">
          <a:xfrm>
            <a:off x="852488" y="1008063"/>
            <a:ext cx="341312" cy="379412"/>
          </a:xfrm>
          <a:custGeom>
            <a:avLst/>
            <a:gdLst>
              <a:gd name="T0" fmla="*/ 0 w 215"/>
              <a:gd name="T1" fmla="*/ 0 h 239"/>
              <a:gd name="T2" fmla="*/ 215 w 215"/>
              <a:gd name="T3" fmla="*/ 17 h 239"/>
              <a:gd name="T4" fmla="*/ 215 w 215"/>
              <a:gd name="T5" fmla="*/ 239 h 239"/>
              <a:gd name="T6" fmla="*/ 0 w 215"/>
              <a:gd name="T7" fmla="*/ 217 h 239"/>
            </a:gdLst>
            <a:ahLst/>
            <a:cxnLst>
              <a:cxn ang="0">
                <a:pos x="T0" y="T1"/>
              </a:cxn>
              <a:cxn ang="0">
                <a:pos x="T2" y="T3"/>
              </a:cxn>
              <a:cxn ang="0">
                <a:pos x="T4" y="T5"/>
              </a:cxn>
              <a:cxn ang="0">
                <a:pos x="T6" y="T7"/>
              </a:cxn>
            </a:cxnLst>
            <a:rect l="0" t="0" r="r" b="b"/>
            <a:pathLst>
              <a:path w="215" h="239">
                <a:moveTo>
                  <a:pt x="0" y="0"/>
                </a:moveTo>
                <a:lnTo>
                  <a:pt x="215" y="17"/>
                </a:lnTo>
                <a:lnTo>
                  <a:pt x="215" y="239"/>
                </a:lnTo>
                <a:lnTo>
                  <a:pt x="0" y="217"/>
                </a:lnTo>
                <a:close/>
              </a:path>
            </a:pathLst>
          </a:custGeom>
          <a:solidFill>
            <a:srgbClr val="4E4E4E"/>
          </a:solidFill>
          <a:ln w="12700">
            <a:solidFill>
              <a:srgbClr val="4E4E4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1" name="Freeform 7"/>
          <p:cNvSpPr>
            <a:spLocks noChangeArrowheads="1"/>
          </p:cNvSpPr>
          <p:nvPr/>
        </p:nvSpPr>
        <p:spPr bwMode="auto">
          <a:xfrm>
            <a:off x="889000" y="1050925"/>
            <a:ext cx="265113"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E4E4E"/>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2" name="Freeform 8"/>
          <p:cNvSpPr>
            <a:spLocks noChangeArrowheads="1"/>
          </p:cNvSpPr>
          <p:nvPr/>
        </p:nvSpPr>
        <p:spPr bwMode="auto">
          <a:xfrm>
            <a:off x="857250" y="912813"/>
            <a:ext cx="482600" cy="119062"/>
          </a:xfrm>
          <a:custGeom>
            <a:avLst/>
            <a:gdLst>
              <a:gd name="T0" fmla="*/ 213 w 304"/>
              <a:gd name="T1" fmla="*/ 75 h 75"/>
              <a:gd name="T2" fmla="*/ 304 w 304"/>
              <a:gd name="T3" fmla="*/ 11 h 75"/>
              <a:gd name="T4" fmla="*/ 117 w 304"/>
              <a:gd name="T5" fmla="*/ 0 h 75"/>
              <a:gd name="T6" fmla="*/ 0 w 304"/>
              <a:gd name="T7" fmla="*/ 59 h 75"/>
            </a:gdLst>
            <a:ahLst/>
            <a:cxnLst>
              <a:cxn ang="0">
                <a:pos x="T0" y="T1"/>
              </a:cxn>
              <a:cxn ang="0">
                <a:pos x="T2" y="T3"/>
              </a:cxn>
              <a:cxn ang="0">
                <a:pos x="T4" y="T5"/>
              </a:cxn>
              <a:cxn ang="0">
                <a:pos x="T6" y="T7"/>
              </a:cxn>
            </a:cxnLst>
            <a:rect l="0" t="0" r="r" b="b"/>
            <a:pathLst>
              <a:path w="304" h="75">
                <a:moveTo>
                  <a:pt x="213" y="75"/>
                </a:moveTo>
                <a:lnTo>
                  <a:pt x="304" y="11"/>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3" name="Text Box 9"/>
          <p:cNvSpPr txBox="1">
            <a:spLocks noChangeArrowheads="1"/>
          </p:cNvSpPr>
          <p:nvPr/>
        </p:nvSpPr>
        <p:spPr bwMode="auto">
          <a:xfrm>
            <a:off x="928688" y="1038225"/>
            <a:ext cx="184150"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E4E4E"/>
                </a:solidFill>
              </a:rPr>
              <a:t>T</a:t>
            </a:r>
          </a:p>
        </p:txBody>
      </p:sp>
      <p:sp>
        <p:nvSpPr>
          <p:cNvPr id="11274" name="Freeform 10"/>
          <p:cNvSpPr>
            <a:spLocks noChangeArrowheads="1"/>
          </p:cNvSpPr>
          <p:nvPr/>
        </p:nvSpPr>
        <p:spPr bwMode="auto">
          <a:xfrm>
            <a:off x="1270000" y="938213"/>
            <a:ext cx="468313" cy="133350"/>
          </a:xfrm>
          <a:custGeom>
            <a:avLst/>
            <a:gdLst>
              <a:gd name="T0" fmla="*/ 182 w 295"/>
              <a:gd name="T1" fmla="*/ 84 h 84"/>
              <a:gd name="T2" fmla="*/ 295 w 295"/>
              <a:gd name="T3" fmla="*/ 24 h 84"/>
              <a:gd name="T4" fmla="*/ 118 w 295"/>
              <a:gd name="T5" fmla="*/ 0 h 84"/>
              <a:gd name="T6" fmla="*/ 0 w 295"/>
              <a:gd name="T7" fmla="*/ 54 h 84"/>
            </a:gdLst>
            <a:ahLst/>
            <a:cxnLst>
              <a:cxn ang="0">
                <a:pos x="T0" y="T1"/>
              </a:cxn>
              <a:cxn ang="0">
                <a:pos x="T2" y="T3"/>
              </a:cxn>
              <a:cxn ang="0">
                <a:pos x="T4" y="T5"/>
              </a:cxn>
              <a:cxn ang="0">
                <a:pos x="T6" y="T7"/>
              </a:cxn>
            </a:cxnLst>
            <a:rect l="0" t="0" r="r" b="b"/>
            <a:pathLst>
              <a:path w="295" h="84">
                <a:moveTo>
                  <a:pt x="182" y="84"/>
                </a:moveTo>
                <a:lnTo>
                  <a:pt x="295"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5" name="Freeform 11"/>
          <p:cNvSpPr>
            <a:spLocks noChangeArrowheads="1"/>
          </p:cNvSpPr>
          <p:nvPr/>
        </p:nvSpPr>
        <p:spPr bwMode="auto">
          <a:xfrm>
            <a:off x="1541463" y="979488"/>
            <a:ext cx="195262" cy="422275"/>
          </a:xfrm>
          <a:custGeom>
            <a:avLst/>
            <a:gdLst>
              <a:gd name="T0" fmla="*/ 0 w 123"/>
              <a:gd name="T1" fmla="*/ 266 h 266"/>
              <a:gd name="T2" fmla="*/ 109 w 123"/>
              <a:gd name="T3" fmla="*/ 208 h 266"/>
              <a:gd name="T4" fmla="*/ 123 w 123"/>
              <a:gd name="T5" fmla="*/ 0 h 266"/>
              <a:gd name="T6" fmla="*/ 6 w 123"/>
              <a:gd name="T7" fmla="*/ 54 h 266"/>
            </a:gdLst>
            <a:ahLst/>
            <a:cxnLst>
              <a:cxn ang="0">
                <a:pos x="T0" y="T1"/>
              </a:cxn>
              <a:cxn ang="0">
                <a:pos x="T2" y="T3"/>
              </a:cxn>
              <a:cxn ang="0">
                <a:pos x="T4" y="T5"/>
              </a:cxn>
              <a:cxn ang="0">
                <a:pos x="T6" y="T7"/>
              </a:cxn>
            </a:cxnLst>
            <a:rect l="0" t="0" r="r" b="b"/>
            <a:pathLst>
              <a:path w="123" h="266">
                <a:moveTo>
                  <a:pt x="0" y="266"/>
                </a:moveTo>
                <a:lnTo>
                  <a:pt x="109" y="208"/>
                </a:lnTo>
                <a:lnTo>
                  <a:pt x="123" y="0"/>
                </a:lnTo>
                <a:lnTo>
                  <a:pt x="6" y="54"/>
                </a:lnTo>
                <a:close/>
              </a:path>
            </a:pathLst>
          </a:custGeom>
          <a:gradFill rotWithShape="0">
            <a:gsLst>
              <a:gs pos="0">
                <a:srgbClr val="C0C0C0"/>
              </a:gs>
              <a:gs pos="100000">
                <a:srgbClr val="6E6E6E"/>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6" name="Freeform 12"/>
          <p:cNvSpPr>
            <a:spLocks noChangeArrowheads="1"/>
          </p:cNvSpPr>
          <p:nvPr/>
        </p:nvSpPr>
        <p:spPr bwMode="auto">
          <a:xfrm>
            <a:off x="1260475" y="1023938"/>
            <a:ext cx="292100" cy="381000"/>
          </a:xfrm>
          <a:custGeom>
            <a:avLst/>
            <a:gdLst>
              <a:gd name="T0" fmla="*/ 6 w 184"/>
              <a:gd name="T1" fmla="*/ 0 h 240"/>
              <a:gd name="T2" fmla="*/ 184 w 184"/>
              <a:gd name="T3" fmla="*/ 27 h 240"/>
              <a:gd name="T4" fmla="*/ 177 w 184"/>
              <a:gd name="T5" fmla="*/ 240 h 240"/>
              <a:gd name="T6" fmla="*/ 0 w 184"/>
              <a:gd name="T7" fmla="*/ 204 h 240"/>
            </a:gdLst>
            <a:ahLst/>
            <a:cxnLst>
              <a:cxn ang="0">
                <a:pos x="T0" y="T1"/>
              </a:cxn>
              <a:cxn ang="0">
                <a:pos x="T2" y="T3"/>
              </a:cxn>
              <a:cxn ang="0">
                <a:pos x="T4" y="T5"/>
              </a:cxn>
              <a:cxn ang="0">
                <a:pos x="T6" y="T7"/>
              </a:cxn>
            </a:cxnLst>
            <a:rect l="0" t="0" r="r" b="b"/>
            <a:pathLst>
              <a:path w="184" h="240">
                <a:moveTo>
                  <a:pt x="6" y="0"/>
                </a:moveTo>
                <a:lnTo>
                  <a:pt x="184" y="27"/>
                </a:lnTo>
                <a:lnTo>
                  <a:pt x="177" y="240"/>
                </a:lnTo>
                <a:lnTo>
                  <a:pt x="0" y="204"/>
                </a:lnTo>
                <a:close/>
              </a:path>
            </a:pathLst>
          </a:custGeom>
          <a:solidFill>
            <a:srgbClr val="AFAFAF"/>
          </a:soli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7" name="Freeform 13"/>
          <p:cNvSpPr>
            <a:spLocks noChangeArrowheads="1"/>
          </p:cNvSpPr>
          <p:nvPr/>
        </p:nvSpPr>
        <p:spPr bwMode="auto">
          <a:xfrm>
            <a:off x="1298575" y="1069975"/>
            <a:ext cx="212725" cy="292100"/>
          </a:xfrm>
          <a:custGeom>
            <a:avLst/>
            <a:gdLst>
              <a:gd name="T0" fmla="*/ 6 w 134"/>
              <a:gd name="T1" fmla="*/ 0 h 184"/>
              <a:gd name="T2" fmla="*/ 134 w 134"/>
              <a:gd name="T3" fmla="*/ 22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6" y="0"/>
                </a:moveTo>
                <a:lnTo>
                  <a:pt x="134" y="22"/>
                </a:lnTo>
                <a:lnTo>
                  <a:pt x="129" y="184"/>
                </a:lnTo>
                <a:lnTo>
                  <a:pt x="0" y="156"/>
                </a:lnTo>
                <a:close/>
              </a:path>
            </a:pathLst>
          </a:custGeom>
          <a:gradFill rotWithShape="0">
            <a:gsLst>
              <a:gs pos="0">
                <a:srgbClr val="AFAFAF"/>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78" name="Text Box 14"/>
          <p:cNvSpPr txBox="1">
            <a:spLocks noChangeArrowheads="1"/>
          </p:cNvSpPr>
          <p:nvPr/>
        </p:nvSpPr>
        <p:spPr bwMode="auto">
          <a:xfrm>
            <a:off x="1300163" y="1049338"/>
            <a:ext cx="200025"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FAFAF"/>
                </a:solidFill>
              </a:rPr>
              <a:t>C</a:t>
            </a:r>
          </a:p>
        </p:txBody>
      </p:sp>
      <p:sp>
        <p:nvSpPr>
          <p:cNvPr id="11279" name="Freeform 15"/>
          <p:cNvSpPr>
            <a:spLocks noChangeArrowheads="1"/>
          </p:cNvSpPr>
          <p:nvPr/>
        </p:nvSpPr>
        <p:spPr bwMode="auto">
          <a:xfrm>
            <a:off x="2101850" y="1014413"/>
            <a:ext cx="552450" cy="144462"/>
          </a:xfrm>
          <a:custGeom>
            <a:avLst/>
            <a:gdLst>
              <a:gd name="T0" fmla="*/ 213 w 348"/>
              <a:gd name="T1" fmla="*/ 91 h 91"/>
              <a:gd name="T2" fmla="*/ 348 w 348"/>
              <a:gd name="T3" fmla="*/ 26 h 91"/>
              <a:gd name="T4" fmla="*/ 140 w 348"/>
              <a:gd name="T5" fmla="*/ 0 h 91"/>
              <a:gd name="T6" fmla="*/ 0 w 348"/>
              <a:gd name="T7" fmla="*/ 58 h 91"/>
            </a:gdLst>
            <a:ahLst/>
            <a:cxnLst>
              <a:cxn ang="0">
                <a:pos x="T0" y="T1"/>
              </a:cxn>
              <a:cxn ang="0">
                <a:pos x="T2" y="T3"/>
              </a:cxn>
              <a:cxn ang="0">
                <a:pos x="T4" y="T5"/>
              </a:cxn>
              <a:cxn ang="0">
                <a:pos x="T6" y="T7"/>
              </a:cxn>
            </a:cxnLst>
            <a:rect l="0" t="0" r="r" b="b"/>
            <a:pathLst>
              <a:path w="348" h="91">
                <a:moveTo>
                  <a:pt x="213" y="91"/>
                </a:moveTo>
                <a:lnTo>
                  <a:pt x="348" y="26"/>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0" name="Freeform 16"/>
          <p:cNvSpPr>
            <a:spLocks noChangeArrowheads="1"/>
          </p:cNvSpPr>
          <p:nvPr/>
        </p:nvSpPr>
        <p:spPr bwMode="auto">
          <a:xfrm>
            <a:off x="2435225" y="1052513"/>
            <a:ext cx="219075" cy="455612"/>
          </a:xfrm>
          <a:custGeom>
            <a:avLst/>
            <a:gdLst>
              <a:gd name="T0" fmla="*/ 7 w 138"/>
              <a:gd name="T1" fmla="*/ 287 h 287"/>
              <a:gd name="T2" fmla="*/ 138 w 138"/>
              <a:gd name="T3" fmla="*/ 189 h 287"/>
              <a:gd name="T4" fmla="*/ 136 w 138"/>
              <a:gd name="T5" fmla="*/ 0 h 287"/>
              <a:gd name="T6" fmla="*/ 0 w 138"/>
              <a:gd name="T7" fmla="*/ 67 h 287"/>
            </a:gdLst>
            <a:ahLst/>
            <a:cxnLst>
              <a:cxn ang="0">
                <a:pos x="T0" y="T1"/>
              </a:cxn>
              <a:cxn ang="0">
                <a:pos x="T2" y="T3"/>
              </a:cxn>
              <a:cxn ang="0">
                <a:pos x="T4" y="T5"/>
              </a:cxn>
              <a:cxn ang="0">
                <a:pos x="T6" y="T7"/>
              </a:cxn>
            </a:cxnLst>
            <a:rect l="0" t="0" r="r" b="b"/>
            <a:pathLst>
              <a:path w="138" h="287">
                <a:moveTo>
                  <a:pt x="7" y="287"/>
                </a:moveTo>
                <a:lnTo>
                  <a:pt x="138" y="189"/>
                </a:lnTo>
                <a:lnTo>
                  <a:pt x="136" y="0"/>
                </a:lnTo>
                <a:lnTo>
                  <a:pt x="0" y="67"/>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1" name="Freeform 17"/>
          <p:cNvSpPr>
            <a:spLocks noChangeArrowheads="1"/>
          </p:cNvSpPr>
          <p:nvPr/>
        </p:nvSpPr>
        <p:spPr bwMode="auto">
          <a:xfrm>
            <a:off x="2098675" y="1109663"/>
            <a:ext cx="339725" cy="420687"/>
          </a:xfrm>
          <a:custGeom>
            <a:avLst/>
            <a:gdLst>
              <a:gd name="T0" fmla="*/ 0 w 214"/>
              <a:gd name="T1" fmla="*/ 0 h 265"/>
              <a:gd name="T2" fmla="*/ 214 w 214"/>
              <a:gd name="T3" fmla="*/ 31 h 265"/>
              <a:gd name="T4" fmla="*/ 214 w 214"/>
              <a:gd name="T5" fmla="*/ 265 h 265"/>
              <a:gd name="T6" fmla="*/ 0 w 214"/>
              <a:gd name="T7" fmla="*/ 228 h 265"/>
            </a:gdLst>
            <a:ahLst/>
            <a:cxnLst>
              <a:cxn ang="0">
                <a:pos x="T0" y="T1"/>
              </a:cxn>
              <a:cxn ang="0">
                <a:pos x="T2" y="T3"/>
              </a:cxn>
              <a:cxn ang="0">
                <a:pos x="T4" y="T5"/>
              </a:cxn>
              <a:cxn ang="0">
                <a:pos x="T6" y="T7"/>
              </a:cxn>
            </a:cxnLst>
            <a:rect l="0" t="0" r="r" b="b"/>
            <a:pathLst>
              <a:path w="214" h="265">
                <a:moveTo>
                  <a:pt x="0" y="0"/>
                </a:moveTo>
                <a:lnTo>
                  <a:pt x="214" y="31"/>
                </a:lnTo>
                <a:lnTo>
                  <a:pt x="214" y="265"/>
                </a:lnTo>
                <a:lnTo>
                  <a:pt x="0" y="228"/>
                </a:lnTo>
                <a:close/>
              </a:path>
            </a:pathLst>
          </a:custGeom>
          <a:solidFill>
            <a:srgbClr val="6E6E6E"/>
          </a:solidFill>
          <a:ln w="12700">
            <a:solidFill>
              <a:srgbClr val="6E6E6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2" name="Freeform 18"/>
          <p:cNvSpPr>
            <a:spLocks noChangeArrowheads="1"/>
          </p:cNvSpPr>
          <p:nvPr/>
        </p:nvSpPr>
        <p:spPr bwMode="auto">
          <a:xfrm>
            <a:off x="2139950" y="1163638"/>
            <a:ext cx="249238" cy="311150"/>
          </a:xfrm>
          <a:custGeom>
            <a:avLst/>
            <a:gdLst>
              <a:gd name="T0" fmla="*/ 0 w 157"/>
              <a:gd name="T1" fmla="*/ 0 h 196"/>
              <a:gd name="T2" fmla="*/ 155 w 157"/>
              <a:gd name="T3" fmla="*/ 23 h 196"/>
              <a:gd name="T4" fmla="*/ 157 w 157"/>
              <a:gd name="T5" fmla="*/ 196 h 196"/>
              <a:gd name="T6" fmla="*/ 0 w 157"/>
              <a:gd name="T7" fmla="*/ 167 h 196"/>
            </a:gdLst>
            <a:ahLst/>
            <a:cxnLst>
              <a:cxn ang="0">
                <a:pos x="T0" y="T1"/>
              </a:cxn>
              <a:cxn ang="0">
                <a:pos x="T2" y="T3"/>
              </a:cxn>
              <a:cxn ang="0">
                <a:pos x="T4" y="T5"/>
              </a:cxn>
              <a:cxn ang="0">
                <a:pos x="T6" y="T7"/>
              </a:cxn>
            </a:cxnLst>
            <a:rect l="0" t="0" r="r" b="b"/>
            <a:pathLst>
              <a:path w="157" h="196">
                <a:moveTo>
                  <a:pt x="0" y="0"/>
                </a:moveTo>
                <a:lnTo>
                  <a:pt x="155" y="23"/>
                </a:lnTo>
                <a:lnTo>
                  <a:pt x="157" y="196"/>
                </a:lnTo>
                <a:lnTo>
                  <a:pt x="0"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3" name="Text Box 19"/>
          <p:cNvSpPr txBox="1">
            <a:spLocks noChangeArrowheads="1"/>
          </p:cNvSpPr>
          <p:nvPr/>
        </p:nvSpPr>
        <p:spPr bwMode="auto">
          <a:xfrm>
            <a:off x="2216150" y="1162050"/>
            <a:ext cx="106363"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11284" name="Freeform 20"/>
          <p:cNvSpPr>
            <a:spLocks noChangeArrowheads="1"/>
          </p:cNvSpPr>
          <p:nvPr/>
        </p:nvSpPr>
        <p:spPr bwMode="auto">
          <a:xfrm>
            <a:off x="2389188" y="1109663"/>
            <a:ext cx="561975" cy="177800"/>
          </a:xfrm>
          <a:custGeom>
            <a:avLst/>
            <a:gdLst>
              <a:gd name="T0" fmla="*/ 219 w 354"/>
              <a:gd name="T1" fmla="*/ 112 h 112"/>
              <a:gd name="T2" fmla="*/ 354 w 354"/>
              <a:gd name="T3" fmla="*/ 37 h 112"/>
              <a:gd name="T4" fmla="*/ 134 w 354"/>
              <a:gd name="T5" fmla="*/ 0 h 112"/>
              <a:gd name="T6" fmla="*/ 0 w 354"/>
              <a:gd name="T7" fmla="*/ 64 h 112"/>
            </a:gdLst>
            <a:ahLst/>
            <a:cxnLst>
              <a:cxn ang="0">
                <a:pos x="T0" y="T1"/>
              </a:cxn>
              <a:cxn ang="0">
                <a:pos x="T2" y="T3"/>
              </a:cxn>
              <a:cxn ang="0">
                <a:pos x="T4" y="T5"/>
              </a:cxn>
              <a:cxn ang="0">
                <a:pos x="T6" y="T7"/>
              </a:cxn>
            </a:cxnLst>
            <a:rect l="0" t="0" r="r" b="b"/>
            <a:pathLst>
              <a:path w="354" h="112">
                <a:moveTo>
                  <a:pt x="219" y="112"/>
                </a:moveTo>
                <a:lnTo>
                  <a:pt x="354" y="37"/>
                </a:lnTo>
                <a:lnTo>
                  <a:pt x="134"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5" name="Freeform 21"/>
          <p:cNvSpPr>
            <a:spLocks noChangeArrowheads="1"/>
          </p:cNvSpPr>
          <p:nvPr/>
        </p:nvSpPr>
        <p:spPr bwMode="auto">
          <a:xfrm>
            <a:off x="2735263" y="1165225"/>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6" name="Freeform 22"/>
          <p:cNvSpPr>
            <a:spLocks noChangeArrowheads="1"/>
          </p:cNvSpPr>
          <p:nvPr/>
        </p:nvSpPr>
        <p:spPr bwMode="auto">
          <a:xfrm>
            <a:off x="2389188" y="1216025"/>
            <a:ext cx="347662" cy="452438"/>
          </a:xfrm>
          <a:custGeom>
            <a:avLst/>
            <a:gdLst>
              <a:gd name="T0" fmla="*/ 0 w 219"/>
              <a:gd name="T1" fmla="*/ 0 h 285"/>
              <a:gd name="T2" fmla="*/ 217 w 219"/>
              <a:gd name="T3" fmla="*/ 45 h 285"/>
              <a:gd name="T4" fmla="*/ 219 w 219"/>
              <a:gd name="T5" fmla="*/ 285 h 285"/>
              <a:gd name="T6" fmla="*/ 1 w 219"/>
              <a:gd name="T7" fmla="*/ 235 h 285"/>
            </a:gdLst>
            <a:ahLst/>
            <a:cxnLst>
              <a:cxn ang="0">
                <a:pos x="T0" y="T1"/>
              </a:cxn>
              <a:cxn ang="0">
                <a:pos x="T2" y="T3"/>
              </a:cxn>
              <a:cxn ang="0">
                <a:pos x="T4" y="T5"/>
              </a:cxn>
              <a:cxn ang="0">
                <a:pos x="T6" y="T7"/>
              </a:cxn>
            </a:cxnLst>
            <a:rect l="0" t="0" r="r" b="b"/>
            <a:pathLst>
              <a:path w="219" h="285">
                <a:moveTo>
                  <a:pt x="0" y="0"/>
                </a:moveTo>
                <a:lnTo>
                  <a:pt x="217" y="45"/>
                </a:lnTo>
                <a:lnTo>
                  <a:pt x="219" y="285"/>
                </a:lnTo>
                <a:lnTo>
                  <a:pt x="1" y="235"/>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7" name="Freeform 23"/>
          <p:cNvSpPr>
            <a:spLocks noChangeArrowheads="1"/>
          </p:cNvSpPr>
          <p:nvPr/>
        </p:nvSpPr>
        <p:spPr bwMode="auto">
          <a:xfrm>
            <a:off x="2430463" y="1263650"/>
            <a:ext cx="261937" cy="349250"/>
          </a:xfrm>
          <a:custGeom>
            <a:avLst/>
            <a:gdLst>
              <a:gd name="T0" fmla="*/ 0 w 165"/>
              <a:gd name="T1" fmla="*/ 0 h 220"/>
              <a:gd name="T2" fmla="*/ 165 w 165"/>
              <a:gd name="T3" fmla="*/ 37 h 220"/>
              <a:gd name="T4" fmla="*/ 165 w 165"/>
              <a:gd name="T5" fmla="*/ 220 h 220"/>
              <a:gd name="T6" fmla="*/ 2 w 165"/>
              <a:gd name="T7" fmla="*/ 184 h 220"/>
            </a:gdLst>
            <a:ahLst/>
            <a:cxnLst>
              <a:cxn ang="0">
                <a:pos x="T0" y="T1"/>
              </a:cxn>
              <a:cxn ang="0">
                <a:pos x="T2" y="T3"/>
              </a:cxn>
              <a:cxn ang="0">
                <a:pos x="T4" y="T5"/>
              </a:cxn>
              <a:cxn ang="0">
                <a:pos x="T6" y="T7"/>
              </a:cxn>
            </a:cxnLst>
            <a:rect l="0" t="0" r="r" b="b"/>
            <a:pathLst>
              <a:path w="165" h="220">
                <a:moveTo>
                  <a:pt x="0" y="0"/>
                </a:moveTo>
                <a:lnTo>
                  <a:pt x="165" y="37"/>
                </a:lnTo>
                <a:lnTo>
                  <a:pt x="165" y="220"/>
                </a:lnTo>
                <a:lnTo>
                  <a:pt x="2"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88" name="Text Box 24"/>
          <p:cNvSpPr txBox="1">
            <a:spLocks noChangeArrowheads="1"/>
          </p:cNvSpPr>
          <p:nvPr/>
        </p:nvSpPr>
        <p:spPr bwMode="auto">
          <a:xfrm>
            <a:off x="2478088" y="1292225"/>
            <a:ext cx="16827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11289" name="Freeform 25"/>
          <p:cNvSpPr>
            <a:spLocks noChangeArrowheads="1"/>
          </p:cNvSpPr>
          <p:nvPr/>
        </p:nvSpPr>
        <p:spPr bwMode="auto">
          <a:xfrm>
            <a:off x="1944688" y="1023938"/>
            <a:ext cx="153987" cy="455612"/>
          </a:xfrm>
          <a:custGeom>
            <a:avLst/>
            <a:gdLst>
              <a:gd name="T0" fmla="*/ 1 w 97"/>
              <a:gd name="T1" fmla="*/ 287 h 287"/>
              <a:gd name="T2" fmla="*/ 93 w 97"/>
              <a:gd name="T3" fmla="*/ 217 h 287"/>
              <a:gd name="T4" fmla="*/ 97 w 97"/>
              <a:gd name="T5" fmla="*/ 0 h 287"/>
              <a:gd name="T6" fmla="*/ 0 w 97"/>
              <a:gd name="T7" fmla="*/ 66 h 287"/>
            </a:gdLst>
            <a:ahLst/>
            <a:cxnLst>
              <a:cxn ang="0">
                <a:pos x="T0" y="T1"/>
              </a:cxn>
              <a:cxn ang="0">
                <a:pos x="T2" y="T3"/>
              </a:cxn>
              <a:cxn ang="0">
                <a:pos x="T4" y="T5"/>
              </a:cxn>
              <a:cxn ang="0">
                <a:pos x="T6" y="T7"/>
              </a:cxn>
            </a:cxnLst>
            <a:rect l="0" t="0" r="r" b="b"/>
            <a:pathLst>
              <a:path w="97" h="287">
                <a:moveTo>
                  <a:pt x="1" y="287"/>
                </a:moveTo>
                <a:lnTo>
                  <a:pt x="93" y="217"/>
                </a:lnTo>
                <a:lnTo>
                  <a:pt x="97"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0" name="Freeform 26"/>
          <p:cNvSpPr>
            <a:spLocks noChangeArrowheads="1"/>
          </p:cNvSpPr>
          <p:nvPr/>
        </p:nvSpPr>
        <p:spPr bwMode="auto">
          <a:xfrm>
            <a:off x="1611313" y="1004888"/>
            <a:ext cx="487362" cy="125412"/>
          </a:xfrm>
          <a:custGeom>
            <a:avLst/>
            <a:gdLst>
              <a:gd name="T0" fmla="*/ 212 w 307"/>
              <a:gd name="T1" fmla="*/ 79 h 79"/>
              <a:gd name="T2" fmla="*/ 307 w 307"/>
              <a:gd name="T3" fmla="*/ 10 h 79"/>
              <a:gd name="T4" fmla="*/ 121 w 307"/>
              <a:gd name="T5" fmla="*/ 0 h 79"/>
              <a:gd name="T6" fmla="*/ 0 w 307"/>
              <a:gd name="T7" fmla="*/ 65 h 79"/>
            </a:gdLst>
            <a:ahLst/>
            <a:cxnLst>
              <a:cxn ang="0">
                <a:pos x="T0" y="T1"/>
              </a:cxn>
              <a:cxn ang="0">
                <a:pos x="T2" y="T3"/>
              </a:cxn>
              <a:cxn ang="0">
                <a:pos x="T4" y="T5"/>
              </a:cxn>
              <a:cxn ang="0">
                <a:pos x="T6" y="T7"/>
              </a:cxn>
            </a:cxnLst>
            <a:rect l="0" t="0" r="r" b="b"/>
            <a:pathLst>
              <a:path w="307" h="79">
                <a:moveTo>
                  <a:pt x="212" y="79"/>
                </a:moveTo>
                <a:lnTo>
                  <a:pt x="307" y="10"/>
                </a:lnTo>
                <a:lnTo>
                  <a:pt x="121" y="0"/>
                </a:lnTo>
                <a:lnTo>
                  <a:pt x="0" y="65"/>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1" name="Freeform 27"/>
          <p:cNvSpPr>
            <a:spLocks noChangeArrowheads="1"/>
          </p:cNvSpPr>
          <p:nvPr/>
        </p:nvSpPr>
        <p:spPr bwMode="auto">
          <a:xfrm>
            <a:off x="1614488" y="1106488"/>
            <a:ext cx="334962" cy="371475"/>
          </a:xfrm>
          <a:custGeom>
            <a:avLst/>
            <a:gdLst>
              <a:gd name="T0" fmla="*/ 0 w 211"/>
              <a:gd name="T1" fmla="*/ 0 h 234"/>
              <a:gd name="T2" fmla="*/ 207 w 211"/>
              <a:gd name="T3" fmla="*/ 12 h 234"/>
              <a:gd name="T4" fmla="*/ 211 w 211"/>
              <a:gd name="T5" fmla="*/ 234 h 234"/>
              <a:gd name="T6" fmla="*/ 2 w 211"/>
              <a:gd name="T7" fmla="*/ 213 h 234"/>
            </a:gdLst>
            <a:ahLst/>
            <a:cxnLst>
              <a:cxn ang="0">
                <a:pos x="T0" y="T1"/>
              </a:cxn>
              <a:cxn ang="0">
                <a:pos x="T2" y="T3"/>
              </a:cxn>
              <a:cxn ang="0">
                <a:pos x="T4" y="T5"/>
              </a:cxn>
              <a:cxn ang="0">
                <a:pos x="T6" y="T7"/>
              </a:cxn>
            </a:cxnLst>
            <a:rect l="0" t="0" r="r" b="b"/>
            <a:pathLst>
              <a:path w="211" h="234">
                <a:moveTo>
                  <a:pt x="0" y="0"/>
                </a:moveTo>
                <a:lnTo>
                  <a:pt x="207" y="12"/>
                </a:lnTo>
                <a:lnTo>
                  <a:pt x="211" y="234"/>
                </a:lnTo>
                <a:lnTo>
                  <a:pt x="2" y="213"/>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2" name="Freeform 28"/>
          <p:cNvSpPr>
            <a:spLocks noChangeArrowheads="1"/>
          </p:cNvSpPr>
          <p:nvPr/>
        </p:nvSpPr>
        <p:spPr bwMode="auto">
          <a:xfrm>
            <a:off x="1651000" y="1154113"/>
            <a:ext cx="254000" cy="277812"/>
          </a:xfrm>
          <a:custGeom>
            <a:avLst/>
            <a:gdLst>
              <a:gd name="T0" fmla="*/ 0 w 160"/>
              <a:gd name="T1" fmla="*/ 0 h 175"/>
              <a:gd name="T2" fmla="*/ 157 w 160"/>
              <a:gd name="T3" fmla="*/ 11 h 175"/>
              <a:gd name="T4" fmla="*/ 160 w 160"/>
              <a:gd name="T5" fmla="*/ 175 h 175"/>
              <a:gd name="T6" fmla="*/ 2 w 160"/>
              <a:gd name="T7" fmla="*/ 160 h 175"/>
            </a:gdLst>
            <a:ahLst/>
            <a:cxnLst>
              <a:cxn ang="0">
                <a:pos x="T0" y="T1"/>
              </a:cxn>
              <a:cxn ang="0">
                <a:pos x="T2" y="T3"/>
              </a:cxn>
              <a:cxn ang="0">
                <a:pos x="T4" y="T5"/>
              </a:cxn>
              <a:cxn ang="0">
                <a:pos x="T6" y="T7"/>
              </a:cxn>
            </a:cxnLst>
            <a:rect l="0" t="0" r="r" b="b"/>
            <a:pathLst>
              <a:path w="160" h="175">
                <a:moveTo>
                  <a:pt x="0" y="0"/>
                </a:moveTo>
                <a:lnTo>
                  <a:pt x="157" y="11"/>
                </a:lnTo>
                <a:lnTo>
                  <a:pt x="160" y="175"/>
                </a:lnTo>
                <a:lnTo>
                  <a:pt x="2" y="160"/>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3" name="Text Box 29"/>
          <p:cNvSpPr txBox="1">
            <a:spLocks noChangeArrowheads="1"/>
          </p:cNvSpPr>
          <p:nvPr/>
        </p:nvSpPr>
        <p:spPr bwMode="auto">
          <a:xfrm>
            <a:off x="1971675" y="1104900"/>
            <a:ext cx="79375"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E4E4E"/>
                </a:solidFill>
              </a:rPr>
              <a:t>/</a:t>
            </a:r>
          </a:p>
        </p:txBody>
      </p:sp>
      <p:sp>
        <p:nvSpPr>
          <p:cNvPr id="11294" name="Text Box 30"/>
          <p:cNvSpPr txBox="1">
            <a:spLocks noChangeArrowheads="1"/>
          </p:cNvSpPr>
          <p:nvPr/>
        </p:nvSpPr>
        <p:spPr bwMode="auto">
          <a:xfrm>
            <a:off x="1692275" y="1133475"/>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11295" name="Freeform 31"/>
          <p:cNvSpPr>
            <a:spLocks noChangeArrowheads="1"/>
          </p:cNvSpPr>
          <p:nvPr/>
        </p:nvSpPr>
        <p:spPr bwMode="auto">
          <a:xfrm>
            <a:off x="1133475" y="568325"/>
            <a:ext cx="484188" cy="96838"/>
          </a:xfrm>
          <a:custGeom>
            <a:avLst/>
            <a:gdLst>
              <a:gd name="T0" fmla="*/ 220 w 305"/>
              <a:gd name="T1" fmla="*/ 61 h 61"/>
              <a:gd name="T2" fmla="*/ 305 w 305"/>
              <a:gd name="T3" fmla="*/ 6 h 61"/>
              <a:gd name="T4" fmla="*/ 102 w 305"/>
              <a:gd name="T5" fmla="*/ 0 h 61"/>
              <a:gd name="T6" fmla="*/ 0 w 305"/>
              <a:gd name="T7" fmla="*/ 50 h 61"/>
            </a:gdLst>
            <a:ahLst/>
            <a:cxnLst>
              <a:cxn ang="0">
                <a:pos x="T0" y="T1"/>
              </a:cxn>
              <a:cxn ang="0">
                <a:pos x="T2" y="T3"/>
              </a:cxn>
              <a:cxn ang="0">
                <a:pos x="T4" y="T5"/>
              </a:cxn>
              <a:cxn ang="0">
                <a:pos x="T6" y="T7"/>
              </a:cxn>
            </a:cxnLst>
            <a:rect l="0" t="0" r="r" b="b"/>
            <a:pathLst>
              <a:path w="305" h="61">
                <a:moveTo>
                  <a:pt x="220" y="61"/>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6" name="Freeform 32"/>
          <p:cNvSpPr>
            <a:spLocks noChangeArrowheads="1"/>
          </p:cNvSpPr>
          <p:nvPr/>
        </p:nvSpPr>
        <p:spPr bwMode="auto">
          <a:xfrm>
            <a:off x="1455738" y="582613"/>
            <a:ext cx="158750" cy="433387"/>
          </a:xfrm>
          <a:custGeom>
            <a:avLst/>
            <a:gdLst>
              <a:gd name="T0" fmla="*/ 0 w 100"/>
              <a:gd name="T1" fmla="*/ 273 h 273"/>
              <a:gd name="T2" fmla="*/ 93 w 100"/>
              <a:gd name="T3" fmla="*/ 197 h 273"/>
              <a:gd name="T4" fmla="*/ 100 w 100"/>
              <a:gd name="T5" fmla="*/ 0 h 273"/>
              <a:gd name="T6" fmla="*/ 5 w 100"/>
              <a:gd name="T7" fmla="*/ 52 h 273"/>
            </a:gdLst>
            <a:ahLst/>
            <a:cxnLst>
              <a:cxn ang="0">
                <a:pos x="T0" y="T1"/>
              </a:cxn>
              <a:cxn ang="0">
                <a:pos x="T2" y="T3"/>
              </a:cxn>
              <a:cxn ang="0">
                <a:pos x="T4" y="T5"/>
              </a:cxn>
              <a:cxn ang="0">
                <a:pos x="T6" y="T7"/>
              </a:cxn>
            </a:cxnLst>
            <a:rect l="0" t="0" r="r" b="b"/>
            <a:pathLst>
              <a:path w="100" h="273">
                <a:moveTo>
                  <a:pt x="0" y="273"/>
                </a:moveTo>
                <a:lnTo>
                  <a:pt x="93" y="197"/>
                </a:lnTo>
                <a:lnTo>
                  <a:pt x="100" y="0"/>
                </a:lnTo>
                <a:lnTo>
                  <a:pt x="5" y="52"/>
                </a:lnTo>
                <a:close/>
              </a:path>
            </a:pathLst>
          </a:custGeom>
          <a:gradFill rotWithShape="0">
            <a:gsLst>
              <a:gs pos="0">
                <a:srgbClr val="5A5A5A"/>
              </a:gs>
              <a:gs pos="50000">
                <a:srgbClr val="DCDCDC"/>
              </a:gs>
              <a:gs pos="100000">
                <a:srgbClr val="5A5A5A"/>
              </a:gs>
            </a:gsLst>
            <a:lin ang="18900000" scaled="1"/>
          </a:gradFill>
          <a:ln w="12700">
            <a:solidFill>
              <a:srgbClr val="5A5A5A"/>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7" name="Freeform 33"/>
          <p:cNvSpPr>
            <a:spLocks noChangeArrowheads="1"/>
          </p:cNvSpPr>
          <p:nvPr/>
        </p:nvSpPr>
        <p:spPr bwMode="auto">
          <a:xfrm>
            <a:off x="1130300" y="649288"/>
            <a:ext cx="330200" cy="365125"/>
          </a:xfrm>
          <a:custGeom>
            <a:avLst/>
            <a:gdLst>
              <a:gd name="T0" fmla="*/ 0 w 208"/>
              <a:gd name="T1" fmla="*/ 0 h 230"/>
              <a:gd name="T2" fmla="*/ 208 w 208"/>
              <a:gd name="T3" fmla="*/ 8 h 230"/>
              <a:gd name="T4" fmla="*/ 208 w 208"/>
              <a:gd name="T5" fmla="*/ 230 h 230"/>
              <a:gd name="T6" fmla="*/ 0 w 208"/>
              <a:gd name="T7" fmla="*/ 211 h 230"/>
            </a:gdLst>
            <a:ahLst/>
            <a:cxnLst>
              <a:cxn ang="0">
                <a:pos x="T0" y="T1"/>
              </a:cxn>
              <a:cxn ang="0">
                <a:pos x="T2" y="T3"/>
              </a:cxn>
              <a:cxn ang="0">
                <a:pos x="T4" y="T5"/>
              </a:cxn>
              <a:cxn ang="0">
                <a:pos x="T6" y="T7"/>
              </a:cxn>
            </a:cxnLst>
            <a:rect l="0" t="0" r="r" b="b"/>
            <a:pathLst>
              <a:path w="208" h="230">
                <a:moveTo>
                  <a:pt x="0" y="0"/>
                </a:moveTo>
                <a:lnTo>
                  <a:pt x="208" y="8"/>
                </a:lnTo>
                <a:lnTo>
                  <a:pt x="208" y="230"/>
                </a:lnTo>
                <a:lnTo>
                  <a:pt x="0" y="211"/>
                </a:lnTo>
                <a:close/>
              </a:path>
            </a:pathLst>
          </a:custGeom>
          <a:solidFill>
            <a:srgbClr val="4C4C4C"/>
          </a:solidFill>
          <a:ln w="12700">
            <a:solidFill>
              <a:srgbClr val="4C4C4C"/>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8" name="Freeform 34"/>
          <p:cNvSpPr>
            <a:spLocks noChangeArrowheads="1"/>
          </p:cNvSpPr>
          <p:nvPr/>
        </p:nvSpPr>
        <p:spPr bwMode="auto">
          <a:xfrm>
            <a:off x="1166813" y="692150"/>
            <a:ext cx="257175" cy="279400"/>
          </a:xfrm>
          <a:custGeom>
            <a:avLst/>
            <a:gdLst>
              <a:gd name="T0" fmla="*/ 0 w 162"/>
              <a:gd name="T1" fmla="*/ 0 h 176"/>
              <a:gd name="T2" fmla="*/ 162 w 162"/>
              <a:gd name="T3" fmla="*/ 7 h 176"/>
              <a:gd name="T4" fmla="*/ 162 w 162"/>
              <a:gd name="T5" fmla="*/ 176 h 176"/>
              <a:gd name="T6" fmla="*/ 0 w 162"/>
              <a:gd name="T7" fmla="*/ 161 h 176"/>
            </a:gdLst>
            <a:ahLst/>
            <a:cxnLst>
              <a:cxn ang="0">
                <a:pos x="T0" y="T1"/>
              </a:cxn>
              <a:cxn ang="0">
                <a:pos x="T2" y="T3"/>
              </a:cxn>
              <a:cxn ang="0">
                <a:pos x="T4" y="T5"/>
              </a:cxn>
              <a:cxn ang="0">
                <a:pos x="T6" y="T7"/>
              </a:cxn>
            </a:cxnLst>
            <a:rect l="0" t="0" r="r" b="b"/>
            <a:pathLst>
              <a:path w="162" h="176">
                <a:moveTo>
                  <a:pt x="0" y="0"/>
                </a:moveTo>
                <a:lnTo>
                  <a:pt x="162" y="7"/>
                </a:lnTo>
                <a:lnTo>
                  <a:pt x="162"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299" name="Text Box 35"/>
          <p:cNvSpPr txBox="1">
            <a:spLocks noChangeArrowheads="1"/>
          </p:cNvSpPr>
          <p:nvPr/>
        </p:nvSpPr>
        <p:spPr bwMode="auto">
          <a:xfrm>
            <a:off x="1222375" y="676275"/>
            <a:ext cx="107950" cy="3127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555555"/>
                </a:solidFill>
              </a:rPr>
              <a:t>I</a:t>
            </a:r>
          </a:p>
        </p:txBody>
      </p:sp>
      <p:sp>
        <p:nvSpPr>
          <p:cNvPr id="11300" name="Freeform 36"/>
          <p:cNvSpPr>
            <a:spLocks noChangeArrowheads="1"/>
          </p:cNvSpPr>
          <p:nvPr/>
        </p:nvSpPr>
        <p:spPr bwMode="auto">
          <a:xfrm>
            <a:off x="1539875" y="584200"/>
            <a:ext cx="493713" cy="100013"/>
          </a:xfrm>
          <a:custGeom>
            <a:avLst/>
            <a:gdLst>
              <a:gd name="T0" fmla="*/ 219 w 311"/>
              <a:gd name="T1" fmla="*/ 63 h 63"/>
              <a:gd name="T2" fmla="*/ 311 w 311"/>
              <a:gd name="T3" fmla="*/ 5 h 63"/>
              <a:gd name="T4" fmla="*/ 101 w 311"/>
              <a:gd name="T5" fmla="*/ 0 h 63"/>
              <a:gd name="T6" fmla="*/ 0 w 311"/>
              <a:gd name="T7" fmla="*/ 51 h 63"/>
            </a:gdLst>
            <a:ahLst/>
            <a:cxnLst>
              <a:cxn ang="0">
                <a:pos x="T0" y="T1"/>
              </a:cxn>
              <a:cxn ang="0">
                <a:pos x="T2" y="T3"/>
              </a:cxn>
              <a:cxn ang="0">
                <a:pos x="T4" y="T5"/>
              </a:cxn>
              <a:cxn ang="0">
                <a:pos x="T6" y="T7"/>
              </a:cxn>
            </a:cxnLst>
            <a:rect l="0" t="0" r="r" b="b"/>
            <a:pathLst>
              <a:path w="311" h="63">
                <a:moveTo>
                  <a:pt x="219" y="63"/>
                </a:moveTo>
                <a:lnTo>
                  <a:pt x="311" y="5"/>
                </a:lnTo>
                <a:lnTo>
                  <a:pt x="101" y="0"/>
                </a:lnTo>
                <a:lnTo>
                  <a:pt x="0" y="51"/>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1" name="Freeform 37"/>
          <p:cNvSpPr>
            <a:spLocks noChangeArrowheads="1"/>
          </p:cNvSpPr>
          <p:nvPr/>
        </p:nvSpPr>
        <p:spPr bwMode="auto">
          <a:xfrm>
            <a:off x="1874838" y="592138"/>
            <a:ext cx="163512" cy="446087"/>
          </a:xfrm>
          <a:custGeom>
            <a:avLst/>
            <a:gdLst>
              <a:gd name="T0" fmla="*/ 0 w 103"/>
              <a:gd name="T1" fmla="*/ 281 h 281"/>
              <a:gd name="T2" fmla="*/ 90 w 103"/>
              <a:gd name="T3" fmla="*/ 210 h 281"/>
              <a:gd name="T4" fmla="*/ 103 w 103"/>
              <a:gd name="T5" fmla="*/ 0 h 281"/>
              <a:gd name="T6" fmla="*/ 4 w 103"/>
              <a:gd name="T7" fmla="*/ 61 h 281"/>
            </a:gdLst>
            <a:ahLst/>
            <a:cxnLst>
              <a:cxn ang="0">
                <a:pos x="T0" y="T1"/>
              </a:cxn>
              <a:cxn ang="0">
                <a:pos x="T2" y="T3"/>
              </a:cxn>
              <a:cxn ang="0">
                <a:pos x="T4" y="T5"/>
              </a:cxn>
              <a:cxn ang="0">
                <a:pos x="T6" y="T7"/>
              </a:cxn>
            </a:cxnLst>
            <a:rect l="0" t="0" r="r" b="b"/>
            <a:pathLst>
              <a:path w="103" h="281">
                <a:moveTo>
                  <a:pt x="0" y="281"/>
                </a:moveTo>
                <a:lnTo>
                  <a:pt x="90" y="210"/>
                </a:lnTo>
                <a:lnTo>
                  <a:pt x="103" y="0"/>
                </a:lnTo>
                <a:lnTo>
                  <a:pt x="4" y="61"/>
                </a:lnTo>
                <a:close/>
              </a:path>
            </a:pathLst>
          </a:custGeom>
          <a:gradFill rotWithShape="0">
            <a:gsLst>
              <a:gs pos="0">
                <a:srgbClr val="AFAFAF"/>
              </a:gs>
              <a:gs pos="100000">
                <a:srgbClr val="DCDCDC"/>
              </a:gs>
            </a:gsLst>
            <a:lin ang="2700000" scaled="1"/>
          </a:gra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2" name="Freeform 38"/>
          <p:cNvSpPr>
            <a:spLocks noChangeArrowheads="1"/>
          </p:cNvSpPr>
          <p:nvPr/>
        </p:nvSpPr>
        <p:spPr bwMode="auto">
          <a:xfrm>
            <a:off x="1528763" y="665163"/>
            <a:ext cx="354012" cy="374650"/>
          </a:xfrm>
          <a:custGeom>
            <a:avLst/>
            <a:gdLst>
              <a:gd name="T0" fmla="*/ 3 w 223"/>
              <a:gd name="T1" fmla="*/ 0 h 236"/>
              <a:gd name="T2" fmla="*/ 223 w 223"/>
              <a:gd name="T3" fmla="*/ 13 h 236"/>
              <a:gd name="T4" fmla="*/ 218 w 223"/>
              <a:gd name="T5" fmla="*/ 236 h 236"/>
              <a:gd name="T6" fmla="*/ 0 w 223"/>
              <a:gd name="T7" fmla="*/ 222 h 236"/>
            </a:gdLst>
            <a:ahLst/>
            <a:cxnLst>
              <a:cxn ang="0">
                <a:pos x="T0" y="T1"/>
              </a:cxn>
              <a:cxn ang="0">
                <a:pos x="T2" y="T3"/>
              </a:cxn>
              <a:cxn ang="0">
                <a:pos x="T4" y="T5"/>
              </a:cxn>
              <a:cxn ang="0">
                <a:pos x="T6" y="T7"/>
              </a:cxn>
            </a:cxnLst>
            <a:rect l="0" t="0" r="r" b="b"/>
            <a:pathLst>
              <a:path w="223" h="236">
                <a:moveTo>
                  <a:pt x="3" y="0"/>
                </a:moveTo>
                <a:lnTo>
                  <a:pt x="223" y="13"/>
                </a:lnTo>
                <a:lnTo>
                  <a:pt x="218" y="236"/>
                </a:lnTo>
                <a:lnTo>
                  <a:pt x="0" y="222"/>
                </a:lnTo>
                <a:close/>
              </a:path>
            </a:pathLst>
          </a:custGeom>
          <a:solidFill>
            <a:srgbClr val="6E6E6E"/>
          </a:solidFill>
          <a:ln w="12700">
            <a:solidFill>
              <a:srgbClr val="6E6E6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3" name="Freeform 39"/>
          <p:cNvSpPr>
            <a:spLocks noChangeArrowheads="1"/>
          </p:cNvSpPr>
          <p:nvPr/>
        </p:nvSpPr>
        <p:spPr bwMode="auto">
          <a:xfrm>
            <a:off x="1570038" y="708025"/>
            <a:ext cx="271462" cy="292100"/>
          </a:xfrm>
          <a:custGeom>
            <a:avLst/>
            <a:gdLst>
              <a:gd name="T0" fmla="*/ 3 w 171"/>
              <a:gd name="T1" fmla="*/ 0 h 184"/>
              <a:gd name="T2" fmla="*/ 171 w 171"/>
              <a:gd name="T3" fmla="*/ 9 h 184"/>
              <a:gd name="T4" fmla="*/ 166 w 171"/>
              <a:gd name="T5" fmla="*/ 184 h 184"/>
              <a:gd name="T6" fmla="*/ 0 w 171"/>
              <a:gd name="T7" fmla="*/ 172 h 184"/>
            </a:gdLst>
            <a:ahLst/>
            <a:cxnLst>
              <a:cxn ang="0">
                <a:pos x="T0" y="T1"/>
              </a:cxn>
              <a:cxn ang="0">
                <a:pos x="T2" y="T3"/>
              </a:cxn>
              <a:cxn ang="0">
                <a:pos x="T4" y="T5"/>
              </a:cxn>
              <a:cxn ang="0">
                <a:pos x="T6" y="T7"/>
              </a:cxn>
            </a:cxnLst>
            <a:rect l="0" t="0" r="r" b="b"/>
            <a:pathLst>
              <a:path w="171" h="184">
                <a:moveTo>
                  <a:pt x="3" y="0"/>
                </a:moveTo>
                <a:lnTo>
                  <a:pt x="171" y="9"/>
                </a:lnTo>
                <a:lnTo>
                  <a:pt x="166" y="184"/>
                </a:lnTo>
                <a:lnTo>
                  <a:pt x="0" y="172"/>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4" name="Text Box 40"/>
          <p:cNvSpPr txBox="1">
            <a:spLocks noChangeArrowheads="1"/>
          </p:cNvSpPr>
          <p:nvPr/>
        </p:nvSpPr>
        <p:spPr bwMode="auto">
          <a:xfrm>
            <a:off x="1609725" y="696913"/>
            <a:ext cx="188913"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11305" name="Freeform 41"/>
          <p:cNvSpPr>
            <a:spLocks noChangeArrowheads="1"/>
          </p:cNvSpPr>
          <p:nvPr/>
        </p:nvSpPr>
        <p:spPr bwMode="auto">
          <a:xfrm>
            <a:off x="1938338" y="741363"/>
            <a:ext cx="365125" cy="357187"/>
          </a:xfrm>
          <a:custGeom>
            <a:avLst/>
            <a:gdLst>
              <a:gd name="T0" fmla="*/ 0 w 230"/>
              <a:gd name="T1" fmla="*/ 2 h 225"/>
              <a:gd name="T2" fmla="*/ 227 w 230"/>
              <a:gd name="T3" fmla="*/ 0 h 225"/>
              <a:gd name="T4" fmla="*/ 230 w 230"/>
              <a:gd name="T5" fmla="*/ 225 h 225"/>
              <a:gd name="T6" fmla="*/ 5 w 230"/>
              <a:gd name="T7" fmla="*/ 222 h 225"/>
            </a:gdLst>
            <a:ahLst/>
            <a:cxnLst>
              <a:cxn ang="0">
                <a:pos x="T0" y="T1"/>
              </a:cxn>
              <a:cxn ang="0">
                <a:pos x="T2" y="T3"/>
              </a:cxn>
              <a:cxn ang="0">
                <a:pos x="T4" y="T5"/>
              </a:cxn>
              <a:cxn ang="0">
                <a:pos x="T6" y="T7"/>
              </a:cxn>
            </a:cxnLst>
            <a:rect l="0" t="0" r="r" b="b"/>
            <a:pathLst>
              <a:path w="230" h="225">
                <a:moveTo>
                  <a:pt x="0" y="2"/>
                </a:moveTo>
                <a:lnTo>
                  <a:pt x="227" y="0"/>
                </a:lnTo>
                <a:lnTo>
                  <a:pt x="230" y="225"/>
                </a:lnTo>
                <a:lnTo>
                  <a:pt x="5" y="222"/>
                </a:lnTo>
                <a:close/>
              </a:path>
            </a:pathLst>
          </a:custGeom>
          <a:solidFill>
            <a:srgbClr val="AFAFAF"/>
          </a:soli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6" name="Freeform 42"/>
          <p:cNvSpPr>
            <a:spLocks noChangeArrowheads="1"/>
          </p:cNvSpPr>
          <p:nvPr/>
        </p:nvSpPr>
        <p:spPr bwMode="auto">
          <a:xfrm>
            <a:off x="1984375" y="790575"/>
            <a:ext cx="274638" cy="271463"/>
          </a:xfrm>
          <a:custGeom>
            <a:avLst/>
            <a:gdLst>
              <a:gd name="T0" fmla="*/ 0 w 173"/>
              <a:gd name="T1" fmla="*/ 2 h 171"/>
              <a:gd name="T2" fmla="*/ 173 w 173"/>
              <a:gd name="T3" fmla="*/ 0 h 171"/>
              <a:gd name="T4" fmla="*/ 173 w 173"/>
              <a:gd name="T5" fmla="*/ 171 h 171"/>
              <a:gd name="T6" fmla="*/ 3 w 173"/>
              <a:gd name="T7" fmla="*/ 170 h 171"/>
            </a:gdLst>
            <a:ahLst/>
            <a:cxnLst>
              <a:cxn ang="0">
                <a:pos x="T0" y="T1"/>
              </a:cxn>
              <a:cxn ang="0">
                <a:pos x="T2" y="T3"/>
              </a:cxn>
              <a:cxn ang="0">
                <a:pos x="T4" y="T5"/>
              </a:cxn>
              <a:cxn ang="0">
                <a:pos x="T6" y="T7"/>
              </a:cxn>
            </a:cxnLst>
            <a:rect l="0" t="0" r="r" b="b"/>
            <a:pathLst>
              <a:path w="173" h="171">
                <a:moveTo>
                  <a:pt x="0" y="2"/>
                </a:moveTo>
                <a:lnTo>
                  <a:pt x="173" y="0"/>
                </a:lnTo>
                <a:lnTo>
                  <a:pt x="173" y="171"/>
                </a:lnTo>
                <a:lnTo>
                  <a:pt x="3" y="170"/>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7" name="Freeform 43"/>
          <p:cNvSpPr>
            <a:spLocks noChangeArrowheads="1"/>
          </p:cNvSpPr>
          <p:nvPr/>
        </p:nvSpPr>
        <p:spPr bwMode="auto">
          <a:xfrm>
            <a:off x="1939925" y="681038"/>
            <a:ext cx="358775" cy="63500"/>
          </a:xfrm>
          <a:custGeom>
            <a:avLst/>
            <a:gdLst>
              <a:gd name="T0" fmla="*/ 226 w 226"/>
              <a:gd name="T1" fmla="*/ 37 h 40"/>
              <a:gd name="T2" fmla="*/ 207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7"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1308" name="Text Box 44"/>
          <p:cNvSpPr txBox="1">
            <a:spLocks noChangeArrowheads="1"/>
          </p:cNvSpPr>
          <p:nvPr/>
        </p:nvSpPr>
        <p:spPr bwMode="auto">
          <a:xfrm>
            <a:off x="1989138" y="769938"/>
            <a:ext cx="261937"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FAFAF"/>
                </a:solidFill>
              </a:rPr>
              <a:t>M</a:t>
            </a:r>
          </a:p>
        </p:txBody>
      </p:sp>
      <p:sp>
        <p:nvSpPr>
          <p:cNvPr id="11309" name="Text Box 45"/>
          <p:cNvSpPr txBox="1">
            <a:spLocks noChangeArrowheads="1"/>
          </p:cNvSpPr>
          <p:nvPr/>
        </p:nvSpPr>
        <p:spPr bwMode="auto">
          <a:xfrm>
            <a:off x="1441450" y="2209800"/>
            <a:ext cx="4337050" cy="42195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306388" indent="-112713">
              <a:defRPr sz="2400">
                <a:solidFill>
                  <a:schemeClr val="tx1"/>
                </a:solidFill>
                <a:latin typeface="Times New Roman" pitchFamily="18" charset="0"/>
              </a:defRPr>
            </a:lvl1pPr>
            <a:lvl2pPr marL="515938" indent="-95250">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55000"/>
              <a:buFont typeface="LotusWP Type" pitchFamily="18" charset="0"/>
              <a:buChar char="ƒ"/>
            </a:pPr>
            <a:r>
              <a:rPr lang="en-US" altLang="es-EC" sz="2000">
                <a:solidFill>
                  <a:srgbClr val="000000"/>
                </a:solidFill>
                <a:latin typeface="GillSans" charset="0"/>
              </a:rPr>
              <a:t>When you install  TCP/IP, two folders will be placed on your desktop</a:t>
            </a:r>
          </a:p>
          <a:p>
            <a:pPr lvl="1">
              <a:spcAft>
                <a:spcPct val="15000"/>
              </a:spcAft>
              <a:buClr>
                <a:srgbClr val="000000"/>
              </a:buClr>
              <a:buSzPct val="100000"/>
              <a:buFont typeface="GillSans" charset="0"/>
              <a:buChar char="–"/>
            </a:pPr>
            <a:r>
              <a:rPr lang="en-US" altLang="es-EC" sz="2000">
                <a:solidFill>
                  <a:srgbClr val="000000"/>
                </a:solidFill>
                <a:latin typeface="GillSans" charset="0"/>
              </a:rPr>
              <a:t>TCP/IP Internet (LAN) - contains programs to communicate with other users  and to access information and other computers on your INTRANET via a LAN connection.</a:t>
            </a:r>
          </a:p>
          <a:p>
            <a:pPr lvl="1">
              <a:spcAft>
                <a:spcPct val="15000"/>
              </a:spcAft>
              <a:buClr>
                <a:srgbClr val="000000"/>
              </a:buClr>
              <a:buSzPct val="100000"/>
              <a:buFont typeface="GillSans" charset="0"/>
              <a:buChar char="–"/>
            </a:pPr>
            <a:r>
              <a:rPr lang="en-US" altLang="es-EC" sz="2000">
                <a:solidFill>
                  <a:srgbClr val="000000"/>
                </a:solidFill>
                <a:latin typeface="GillSans" charset="0"/>
              </a:rPr>
              <a:t>TCP/IP Internet (MODEM) - contains programs to communicate with other users and to access information and other computers on the INTERNET via a service provider.</a:t>
            </a:r>
          </a:p>
        </p:txBody>
      </p:sp>
      <p:sp>
        <p:nvSpPr>
          <p:cNvPr id="11310" name="Text Box 46"/>
          <p:cNvSpPr txBox="1">
            <a:spLocks noChangeArrowheads="1"/>
          </p:cNvSpPr>
          <p:nvPr/>
        </p:nvSpPr>
        <p:spPr bwMode="auto">
          <a:xfrm>
            <a:off x="3040063" y="452438"/>
            <a:ext cx="3875087" cy="8366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Invocation &amp; Startup</a:t>
            </a:r>
          </a:p>
        </p:txBody>
      </p:sp>
    </p:spTree>
  </p:cSld>
  <p:clrMapOvr>
    <a:overrideClrMapping bg1="lt1" tx1="dk1" bg2="lt2" tx2="dk2" accent1="accent1" accent2="accent2" accent3="accent3" accent4="accent4" accent5="accent5" accent6="accent6" hlink="hlink" folHlink="folHlink"/>
  </p:clrMapOvr>
</p:sld>
</file>

<file path=ppt/slides/slide2.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3075" name="Line 3"/>
          <p:cNvSpPr>
            <a:spLocks noChangeShapeType="1"/>
          </p:cNvSpPr>
          <p:nvPr/>
        </p:nvSpPr>
        <p:spPr bwMode="auto">
          <a:xfrm flipV="1">
            <a:off x="1028700" y="1441450"/>
            <a:ext cx="1588" cy="791845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6" name="Line 4"/>
          <p:cNvSpPr>
            <a:spLocks noChangeShapeType="1"/>
          </p:cNvSpPr>
          <p:nvPr/>
        </p:nvSpPr>
        <p:spPr bwMode="auto">
          <a:xfrm flipH="1">
            <a:off x="2998788" y="1411288"/>
            <a:ext cx="3946525"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7" name="Freeform 5"/>
          <p:cNvSpPr>
            <a:spLocks noChangeArrowheads="1"/>
          </p:cNvSpPr>
          <p:nvPr/>
        </p:nvSpPr>
        <p:spPr bwMode="auto">
          <a:xfrm>
            <a:off x="1192213" y="931863"/>
            <a:ext cx="147637" cy="454025"/>
          </a:xfrm>
          <a:custGeom>
            <a:avLst/>
            <a:gdLst>
              <a:gd name="T0" fmla="*/ 2 w 93"/>
              <a:gd name="T1" fmla="*/ 286 h 286"/>
              <a:gd name="T2" fmla="*/ 93 w 93"/>
              <a:gd name="T3" fmla="*/ 216 h 286"/>
              <a:gd name="T4" fmla="*/ 93 w 93"/>
              <a:gd name="T5" fmla="*/ 0 h 286"/>
              <a:gd name="T6" fmla="*/ 0 w 93"/>
              <a:gd name="T7" fmla="*/ 64 h 286"/>
            </a:gdLst>
            <a:ahLst/>
            <a:cxnLst>
              <a:cxn ang="0">
                <a:pos x="T0" y="T1"/>
              </a:cxn>
              <a:cxn ang="0">
                <a:pos x="T2" y="T3"/>
              </a:cxn>
              <a:cxn ang="0">
                <a:pos x="T4" y="T5"/>
              </a:cxn>
              <a:cxn ang="0">
                <a:pos x="T6" y="T7"/>
              </a:cxn>
            </a:cxnLst>
            <a:rect l="0" t="0" r="r" b="b"/>
            <a:pathLst>
              <a:path w="93" h="286">
                <a:moveTo>
                  <a:pt x="2" y="286"/>
                </a:moveTo>
                <a:lnTo>
                  <a:pt x="93" y="216"/>
                </a:lnTo>
                <a:lnTo>
                  <a:pt x="93" y="0"/>
                </a:lnTo>
                <a:lnTo>
                  <a:pt x="0" y="64"/>
                </a:lnTo>
                <a:close/>
              </a:path>
            </a:pathLst>
          </a:custGeom>
          <a:gradFill rotWithShape="0">
            <a:gsLst>
              <a:gs pos="0">
                <a:srgbClr val="C0C0C0"/>
              </a:gs>
              <a:gs pos="100000">
                <a:srgbClr val="4E4E4E"/>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8" name="Freeform 6"/>
          <p:cNvSpPr>
            <a:spLocks noChangeArrowheads="1"/>
          </p:cNvSpPr>
          <p:nvPr/>
        </p:nvSpPr>
        <p:spPr bwMode="auto">
          <a:xfrm>
            <a:off x="852488" y="1008063"/>
            <a:ext cx="341312" cy="379412"/>
          </a:xfrm>
          <a:custGeom>
            <a:avLst/>
            <a:gdLst>
              <a:gd name="T0" fmla="*/ 0 w 215"/>
              <a:gd name="T1" fmla="*/ 0 h 239"/>
              <a:gd name="T2" fmla="*/ 215 w 215"/>
              <a:gd name="T3" fmla="*/ 17 h 239"/>
              <a:gd name="T4" fmla="*/ 215 w 215"/>
              <a:gd name="T5" fmla="*/ 239 h 239"/>
              <a:gd name="T6" fmla="*/ 0 w 215"/>
              <a:gd name="T7" fmla="*/ 217 h 239"/>
            </a:gdLst>
            <a:ahLst/>
            <a:cxnLst>
              <a:cxn ang="0">
                <a:pos x="T0" y="T1"/>
              </a:cxn>
              <a:cxn ang="0">
                <a:pos x="T2" y="T3"/>
              </a:cxn>
              <a:cxn ang="0">
                <a:pos x="T4" y="T5"/>
              </a:cxn>
              <a:cxn ang="0">
                <a:pos x="T6" y="T7"/>
              </a:cxn>
            </a:cxnLst>
            <a:rect l="0" t="0" r="r" b="b"/>
            <a:pathLst>
              <a:path w="215" h="239">
                <a:moveTo>
                  <a:pt x="0" y="0"/>
                </a:moveTo>
                <a:lnTo>
                  <a:pt x="215" y="17"/>
                </a:lnTo>
                <a:lnTo>
                  <a:pt x="215" y="239"/>
                </a:lnTo>
                <a:lnTo>
                  <a:pt x="0" y="217"/>
                </a:lnTo>
                <a:close/>
              </a:path>
            </a:pathLst>
          </a:custGeom>
          <a:solidFill>
            <a:srgbClr val="4E4E4E"/>
          </a:solidFill>
          <a:ln w="12700">
            <a:solidFill>
              <a:srgbClr val="4E4E4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79" name="Freeform 7"/>
          <p:cNvSpPr>
            <a:spLocks noChangeArrowheads="1"/>
          </p:cNvSpPr>
          <p:nvPr/>
        </p:nvSpPr>
        <p:spPr bwMode="auto">
          <a:xfrm>
            <a:off x="889000" y="1050925"/>
            <a:ext cx="265113"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E4E4E"/>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0" name="Freeform 8"/>
          <p:cNvSpPr>
            <a:spLocks noChangeArrowheads="1"/>
          </p:cNvSpPr>
          <p:nvPr/>
        </p:nvSpPr>
        <p:spPr bwMode="auto">
          <a:xfrm>
            <a:off x="857250" y="912813"/>
            <a:ext cx="482600" cy="119062"/>
          </a:xfrm>
          <a:custGeom>
            <a:avLst/>
            <a:gdLst>
              <a:gd name="T0" fmla="*/ 213 w 304"/>
              <a:gd name="T1" fmla="*/ 75 h 75"/>
              <a:gd name="T2" fmla="*/ 304 w 304"/>
              <a:gd name="T3" fmla="*/ 11 h 75"/>
              <a:gd name="T4" fmla="*/ 117 w 304"/>
              <a:gd name="T5" fmla="*/ 0 h 75"/>
              <a:gd name="T6" fmla="*/ 0 w 304"/>
              <a:gd name="T7" fmla="*/ 59 h 75"/>
            </a:gdLst>
            <a:ahLst/>
            <a:cxnLst>
              <a:cxn ang="0">
                <a:pos x="T0" y="T1"/>
              </a:cxn>
              <a:cxn ang="0">
                <a:pos x="T2" y="T3"/>
              </a:cxn>
              <a:cxn ang="0">
                <a:pos x="T4" y="T5"/>
              </a:cxn>
              <a:cxn ang="0">
                <a:pos x="T6" y="T7"/>
              </a:cxn>
            </a:cxnLst>
            <a:rect l="0" t="0" r="r" b="b"/>
            <a:pathLst>
              <a:path w="304" h="75">
                <a:moveTo>
                  <a:pt x="213" y="75"/>
                </a:moveTo>
                <a:lnTo>
                  <a:pt x="304" y="11"/>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1" name="Text Box 9"/>
          <p:cNvSpPr txBox="1">
            <a:spLocks noChangeArrowheads="1"/>
          </p:cNvSpPr>
          <p:nvPr/>
        </p:nvSpPr>
        <p:spPr bwMode="auto">
          <a:xfrm>
            <a:off x="928688" y="1038225"/>
            <a:ext cx="184150"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E4E4E"/>
                </a:solidFill>
              </a:rPr>
              <a:t>T</a:t>
            </a:r>
          </a:p>
        </p:txBody>
      </p:sp>
      <p:sp>
        <p:nvSpPr>
          <p:cNvPr id="3082" name="Freeform 10"/>
          <p:cNvSpPr>
            <a:spLocks noChangeArrowheads="1"/>
          </p:cNvSpPr>
          <p:nvPr/>
        </p:nvSpPr>
        <p:spPr bwMode="auto">
          <a:xfrm>
            <a:off x="1270000" y="938213"/>
            <a:ext cx="468313" cy="133350"/>
          </a:xfrm>
          <a:custGeom>
            <a:avLst/>
            <a:gdLst>
              <a:gd name="T0" fmla="*/ 182 w 295"/>
              <a:gd name="T1" fmla="*/ 84 h 84"/>
              <a:gd name="T2" fmla="*/ 295 w 295"/>
              <a:gd name="T3" fmla="*/ 24 h 84"/>
              <a:gd name="T4" fmla="*/ 118 w 295"/>
              <a:gd name="T5" fmla="*/ 0 h 84"/>
              <a:gd name="T6" fmla="*/ 0 w 295"/>
              <a:gd name="T7" fmla="*/ 54 h 84"/>
            </a:gdLst>
            <a:ahLst/>
            <a:cxnLst>
              <a:cxn ang="0">
                <a:pos x="T0" y="T1"/>
              </a:cxn>
              <a:cxn ang="0">
                <a:pos x="T2" y="T3"/>
              </a:cxn>
              <a:cxn ang="0">
                <a:pos x="T4" y="T5"/>
              </a:cxn>
              <a:cxn ang="0">
                <a:pos x="T6" y="T7"/>
              </a:cxn>
            </a:cxnLst>
            <a:rect l="0" t="0" r="r" b="b"/>
            <a:pathLst>
              <a:path w="295" h="84">
                <a:moveTo>
                  <a:pt x="182" y="84"/>
                </a:moveTo>
                <a:lnTo>
                  <a:pt x="295"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3" name="Freeform 11"/>
          <p:cNvSpPr>
            <a:spLocks noChangeArrowheads="1"/>
          </p:cNvSpPr>
          <p:nvPr/>
        </p:nvSpPr>
        <p:spPr bwMode="auto">
          <a:xfrm>
            <a:off x="1541463" y="979488"/>
            <a:ext cx="195262" cy="422275"/>
          </a:xfrm>
          <a:custGeom>
            <a:avLst/>
            <a:gdLst>
              <a:gd name="T0" fmla="*/ 0 w 123"/>
              <a:gd name="T1" fmla="*/ 266 h 266"/>
              <a:gd name="T2" fmla="*/ 109 w 123"/>
              <a:gd name="T3" fmla="*/ 208 h 266"/>
              <a:gd name="T4" fmla="*/ 123 w 123"/>
              <a:gd name="T5" fmla="*/ 0 h 266"/>
              <a:gd name="T6" fmla="*/ 6 w 123"/>
              <a:gd name="T7" fmla="*/ 54 h 266"/>
            </a:gdLst>
            <a:ahLst/>
            <a:cxnLst>
              <a:cxn ang="0">
                <a:pos x="T0" y="T1"/>
              </a:cxn>
              <a:cxn ang="0">
                <a:pos x="T2" y="T3"/>
              </a:cxn>
              <a:cxn ang="0">
                <a:pos x="T4" y="T5"/>
              </a:cxn>
              <a:cxn ang="0">
                <a:pos x="T6" y="T7"/>
              </a:cxn>
            </a:cxnLst>
            <a:rect l="0" t="0" r="r" b="b"/>
            <a:pathLst>
              <a:path w="123" h="266">
                <a:moveTo>
                  <a:pt x="0" y="266"/>
                </a:moveTo>
                <a:lnTo>
                  <a:pt x="109" y="208"/>
                </a:lnTo>
                <a:lnTo>
                  <a:pt x="123" y="0"/>
                </a:lnTo>
                <a:lnTo>
                  <a:pt x="6" y="54"/>
                </a:lnTo>
                <a:close/>
              </a:path>
            </a:pathLst>
          </a:custGeom>
          <a:gradFill rotWithShape="0">
            <a:gsLst>
              <a:gs pos="0">
                <a:srgbClr val="C0C0C0"/>
              </a:gs>
              <a:gs pos="100000">
                <a:srgbClr val="6E6E6E"/>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4" name="Freeform 12"/>
          <p:cNvSpPr>
            <a:spLocks noChangeArrowheads="1"/>
          </p:cNvSpPr>
          <p:nvPr/>
        </p:nvSpPr>
        <p:spPr bwMode="auto">
          <a:xfrm>
            <a:off x="1260475" y="1023938"/>
            <a:ext cx="292100" cy="381000"/>
          </a:xfrm>
          <a:custGeom>
            <a:avLst/>
            <a:gdLst>
              <a:gd name="T0" fmla="*/ 6 w 184"/>
              <a:gd name="T1" fmla="*/ 0 h 240"/>
              <a:gd name="T2" fmla="*/ 184 w 184"/>
              <a:gd name="T3" fmla="*/ 27 h 240"/>
              <a:gd name="T4" fmla="*/ 177 w 184"/>
              <a:gd name="T5" fmla="*/ 240 h 240"/>
              <a:gd name="T6" fmla="*/ 0 w 184"/>
              <a:gd name="T7" fmla="*/ 204 h 240"/>
            </a:gdLst>
            <a:ahLst/>
            <a:cxnLst>
              <a:cxn ang="0">
                <a:pos x="T0" y="T1"/>
              </a:cxn>
              <a:cxn ang="0">
                <a:pos x="T2" y="T3"/>
              </a:cxn>
              <a:cxn ang="0">
                <a:pos x="T4" y="T5"/>
              </a:cxn>
              <a:cxn ang="0">
                <a:pos x="T6" y="T7"/>
              </a:cxn>
            </a:cxnLst>
            <a:rect l="0" t="0" r="r" b="b"/>
            <a:pathLst>
              <a:path w="184" h="240">
                <a:moveTo>
                  <a:pt x="6" y="0"/>
                </a:moveTo>
                <a:lnTo>
                  <a:pt x="184" y="27"/>
                </a:lnTo>
                <a:lnTo>
                  <a:pt x="177" y="240"/>
                </a:lnTo>
                <a:lnTo>
                  <a:pt x="0" y="204"/>
                </a:lnTo>
                <a:close/>
              </a:path>
            </a:pathLst>
          </a:custGeom>
          <a:solidFill>
            <a:srgbClr val="AFAFAF"/>
          </a:soli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5" name="Freeform 13"/>
          <p:cNvSpPr>
            <a:spLocks noChangeArrowheads="1"/>
          </p:cNvSpPr>
          <p:nvPr/>
        </p:nvSpPr>
        <p:spPr bwMode="auto">
          <a:xfrm>
            <a:off x="1298575" y="1069975"/>
            <a:ext cx="212725" cy="292100"/>
          </a:xfrm>
          <a:custGeom>
            <a:avLst/>
            <a:gdLst>
              <a:gd name="T0" fmla="*/ 6 w 134"/>
              <a:gd name="T1" fmla="*/ 0 h 184"/>
              <a:gd name="T2" fmla="*/ 134 w 134"/>
              <a:gd name="T3" fmla="*/ 22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6" y="0"/>
                </a:moveTo>
                <a:lnTo>
                  <a:pt x="134" y="22"/>
                </a:lnTo>
                <a:lnTo>
                  <a:pt x="129" y="184"/>
                </a:lnTo>
                <a:lnTo>
                  <a:pt x="0" y="156"/>
                </a:lnTo>
                <a:close/>
              </a:path>
            </a:pathLst>
          </a:custGeom>
          <a:gradFill rotWithShape="0">
            <a:gsLst>
              <a:gs pos="0">
                <a:srgbClr val="AFAFAF"/>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6" name="Text Box 14"/>
          <p:cNvSpPr txBox="1">
            <a:spLocks noChangeArrowheads="1"/>
          </p:cNvSpPr>
          <p:nvPr/>
        </p:nvSpPr>
        <p:spPr bwMode="auto">
          <a:xfrm>
            <a:off x="1300163" y="1049338"/>
            <a:ext cx="200025"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FAFAF"/>
                </a:solidFill>
              </a:rPr>
              <a:t>C</a:t>
            </a:r>
          </a:p>
        </p:txBody>
      </p:sp>
      <p:sp>
        <p:nvSpPr>
          <p:cNvPr id="3087" name="Freeform 15"/>
          <p:cNvSpPr>
            <a:spLocks noChangeArrowheads="1"/>
          </p:cNvSpPr>
          <p:nvPr/>
        </p:nvSpPr>
        <p:spPr bwMode="auto">
          <a:xfrm>
            <a:off x="2101850" y="1014413"/>
            <a:ext cx="552450" cy="144462"/>
          </a:xfrm>
          <a:custGeom>
            <a:avLst/>
            <a:gdLst>
              <a:gd name="T0" fmla="*/ 213 w 348"/>
              <a:gd name="T1" fmla="*/ 91 h 91"/>
              <a:gd name="T2" fmla="*/ 348 w 348"/>
              <a:gd name="T3" fmla="*/ 26 h 91"/>
              <a:gd name="T4" fmla="*/ 140 w 348"/>
              <a:gd name="T5" fmla="*/ 0 h 91"/>
              <a:gd name="T6" fmla="*/ 0 w 348"/>
              <a:gd name="T7" fmla="*/ 58 h 91"/>
            </a:gdLst>
            <a:ahLst/>
            <a:cxnLst>
              <a:cxn ang="0">
                <a:pos x="T0" y="T1"/>
              </a:cxn>
              <a:cxn ang="0">
                <a:pos x="T2" y="T3"/>
              </a:cxn>
              <a:cxn ang="0">
                <a:pos x="T4" y="T5"/>
              </a:cxn>
              <a:cxn ang="0">
                <a:pos x="T6" y="T7"/>
              </a:cxn>
            </a:cxnLst>
            <a:rect l="0" t="0" r="r" b="b"/>
            <a:pathLst>
              <a:path w="348" h="91">
                <a:moveTo>
                  <a:pt x="213" y="91"/>
                </a:moveTo>
                <a:lnTo>
                  <a:pt x="348" y="26"/>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8" name="Freeform 16"/>
          <p:cNvSpPr>
            <a:spLocks noChangeArrowheads="1"/>
          </p:cNvSpPr>
          <p:nvPr/>
        </p:nvSpPr>
        <p:spPr bwMode="auto">
          <a:xfrm>
            <a:off x="2435225" y="1052513"/>
            <a:ext cx="219075" cy="455612"/>
          </a:xfrm>
          <a:custGeom>
            <a:avLst/>
            <a:gdLst>
              <a:gd name="T0" fmla="*/ 7 w 138"/>
              <a:gd name="T1" fmla="*/ 287 h 287"/>
              <a:gd name="T2" fmla="*/ 138 w 138"/>
              <a:gd name="T3" fmla="*/ 189 h 287"/>
              <a:gd name="T4" fmla="*/ 136 w 138"/>
              <a:gd name="T5" fmla="*/ 0 h 287"/>
              <a:gd name="T6" fmla="*/ 0 w 138"/>
              <a:gd name="T7" fmla="*/ 67 h 287"/>
            </a:gdLst>
            <a:ahLst/>
            <a:cxnLst>
              <a:cxn ang="0">
                <a:pos x="T0" y="T1"/>
              </a:cxn>
              <a:cxn ang="0">
                <a:pos x="T2" y="T3"/>
              </a:cxn>
              <a:cxn ang="0">
                <a:pos x="T4" y="T5"/>
              </a:cxn>
              <a:cxn ang="0">
                <a:pos x="T6" y="T7"/>
              </a:cxn>
            </a:cxnLst>
            <a:rect l="0" t="0" r="r" b="b"/>
            <a:pathLst>
              <a:path w="138" h="287">
                <a:moveTo>
                  <a:pt x="7" y="287"/>
                </a:moveTo>
                <a:lnTo>
                  <a:pt x="138" y="189"/>
                </a:lnTo>
                <a:lnTo>
                  <a:pt x="136" y="0"/>
                </a:lnTo>
                <a:lnTo>
                  <a:pt x="0" y="67"/>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89" name="Freeform 17"/>
          <p:cNvSpPr>
            <a:spLocks noChangeArrowheads="1"/>
          </p:cNvSpPr>
          <p:nvPr/>
        </p:nvSpPr>
        <p:spPr bwMode="auto">
          <a:xfrm>
            <a:off x="2098675" y="1109663"/>
            <a:ext cx="339725" cy="420687"/>
          </a:xfrm>
          <a:custGeom>
            <a:avLst/>
            <a:gdLst>
              <a:gd name="T0" fmla="*/ 0 w 214"/>
              <a:gd name="T1" fmla="*/ 0 h 265"/>
              <a:gd name="T2" fmla="*/ 214 w 214"/>
              <a:gd name="T3" fmla="*/ 31 h 265"/>
              <a:gd name="T4" fmla="*/ 214 w 214"/>
              <a:gd name="T5" fmla="*/ 265 h 265"/>
              <a:gd name="T6" fmla="*/ 0 w 214"/>
              <a:gd name="T7" fmla="*/ 228 h 265"/>
            </a:gdLst>
            <a:ahLst/>
            <a:cxnLst>
              <a:cxn ang="0">
                <a:pos x="T0" y="T1"/>
              </a:cxn>
              <a:cxn ang="0">
                <a:pos x="T2" y="T3"/>
              </a:cxn>
              <a:cxn ang="0">
                <a:pos x="T4" y="T5"/>
              </a:cxn>
              <a:cxn ang="0">
                <a:pos x="T6" y="T7"/>
              </a:cxn>
            </a:cxnLst>
            <a:rect l="0" t="0" r="r" b="b"/>
            <a:pathLst>
              <a:path w="214" h="265">
                <a:moveTo>
                  <a:pt x="0" y="0"/>
                </a:moveTo>
                <a:lnTo>
                  <a:pt x="214" y="31"/>
                </a:lnTo>
                <a:lnTo>
                  <a:pt x="214" y="265"/>
                </a:lnTo>
                <a:lnTo>
                  <a:pt x="0" y="228"/>
                </a:lnTo>
                <a:close/>
              </a:path>
            </a:pathLst>
          </a:custGeom>
          <a:solidFill>
            <a:srgbClr val="6E6E6E"/>
          </a:solidFill>
          <a:ln w="12700">
            <a:solidFill>
              <a:srgbClr val="6E6E6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0" name="Freeform 18"/>
          <p:cNvSpPr>
            <a:spLocks noChangeArrowheads="1"/>
          </p:cNvSpPr>
          <p:nvPr/>
        </p:nvSpPr>
        <p:spPr bwMode="auto">
          <a:xfrm>
            <a:off x="2139950" y="1163638"/>
            <a:ext cx="249238" cy="311150"/>
          </a:xfrm>
          <a:custGeom>
            <a:avLst/>
            <a:gdLst>
              <a:gd name="T0" fmla="*/ 0 w 157"/>
              <a:gd name="T1" fmla="*/ 0 h 196"/>
              <a:gd name="T2" fmla="*/ 155 w 157"/>
              <a:gd name="T3" fmla="*/ 23 h 196"/>
              <a:gd name="T4" fmla="*/ 157 w 157"/>
              <a:gd name="T5" fmla="*/ 196 h 196"/>
              <a:gd name="T6" fmla="*/ 0 w 157"/>
              <a:gd name="T7" fmla="*/ 167 h 196"/>
            </a:gdLst>
            <a:ahLst/>
            <a:cxnLst>
              <a:cxn ang="0">
                <a:pos x="T0" y="T1"/>
              </a:cxn>
              <a:cxn ang="0">
                <a:pos x="T2" y="T3"/>
              </a:cxn>
              <a:cxn ang="0">
                <a:pos x="T4" y="T5"/>
              </a:cxn>
              <a:cxn ang="0">
                <a:pos x="T6" y="T7"/>
              </a:cxn>
            </a:cxnLst>
            <a:rect l="0" t="0" r="r" b="b"/>
            <a:pathLst>
              <a:path w="157" h="196">
                <a:moveTo>
                  <a:pt x="0" y="0"/>
                </a:moveTo>
                <a:lnTo>
                  <a:pt x="155" y="23"/>
                </a:lnTo>
                <a:lnTo>
                  <a:pt x="157" y="196"/>
                </a:lnTo>
                <a:lnTo>
                  <a:pt x="0"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1" name="Text Box 19"/>
          <p:cNvSpPr txBox="1">
            <a:spLocks noChangeArrowheads="1"/>
          </p:cNvSpPr>
          <p:nvPr/>
        </p:nvSpPr>
        <p:spPr bwMode="auto">
          <a:xfrm>
            <a:off x="2216150" y="1162050"/>
            <a:ext cx="106363"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3092" name="Freeform 20"/>
          <p:cNvSpPr>
            <a:spLocks noChangeArrowheads="1"/>
          </p:cNvSpPr>
          <p:nvPr/>
        </p:nvSpPr>
        <p:spPr bwMode="auto">
          <a:xfrm>
            <a:off x="2389188" y="1109663"/>
            <a:ext cx="561975" cy="177800"/>
          </a:xfrm>
          <a:custGeom>
            <a:avLst/>
            <a:gdLst>
              <a:gd name="T0" fmla="*/ 219 w 354"/>
              <a:gd name="T1" fmla="*/ 112 h 112"/>
              <a:gd name="T2" fmla="*/ 354 w 354"/>
              <a:gd name="T3" fmla="*/ 37 h 112"/>
              <a:gd name="T4" fmla="*/ 134 w 354"/>
              <a:gd name="T5" fmla="*/ 0 h 112"/>
              <a:gd name="T6" fmla="*/ 0 w 354"/>
              <a:gd name="T7" fmla="*/ 64 h 112"/>
            </a:gdLst>
            <a:ahLst/>
            <a:cxnLst>
              <a:cxn ang="0">
                <a:pos x="T0" y="T1"/>
              </a:cxn>
              <a:cxn ang="0">
                <a:pos x="T2" y="T3"/>
              </a:cxn>
              <a:cxn ang="0">
                <a:pos x="T4" y="T5"/>
              </a:cxn>
              <a:cxn ang="0">
                <a:pos x="T6" y="T7"/>
              </a:cxn>
            </a:cxnLst>
            <a:rect l="0" t="0" r="r" b="b"/>
            <a:pathLst>
              <a:path w="354" h="112">
                <a:moveTo>
                  <a:pt x="219" y="112"/>
                </a:moveTo>
                <a:lnTo>
                  <a:pt x="354" y="37"/>
                </a:lnTo>
                <a:lnTo>
                  <a:pt x="134"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3" name="Freeform 21"/>
          <p:cNvSpPr>
            <a:spLocks noChangeArrowheads="1"/>
          </p:cNvSpPr>
          <p:nvPr/>
        </p:nvSpPr>
        <p:spPr bwMode="auto">
          <a:xfrm>
            <a:off x="2735263" y="1165225"/>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4" name="Freeform 22"/>
          <p:cNvSpPr>
            <a:spLocks noChangeArrowheads="1"/>
          </p:cNvSpPr>
          <p:nvPr/>
        </p:nvSpPr>
        <p:spPr bwMode="auto">
          <a:xfrm>
            <a:off x="2389188" y="1216025"/>
            <a:ext cx="347662" cy="452438"/>
          </a:xfrm>
          <a:custGeom>
            <a:avLst/>
            <a:gdLst>
              <a:gd name="T0" fmla="*/ 0 w 219"/>
              <a:gd name="T1" fmla="*/ 0 h 285"/>
              <a:gd name="T2" fmla="*/ 217 w 219"/>
              <a:gd name="T3" fmla="*/ 45 h 285"/>
              <a:gd name="T4" fmla="*/ 219 w 219"/>
              <a:gd name="T5" fmla="*/ 285 h 285"/>
              <a:gd name="T6" fmla="*/ 1 w 219"/>
              <a:gd name="T7" fmla="*/ 235 h 285"/>
            </a:gdLst>
            <a:ahLst/>
            <a:cxnLst>
              <a:cxn ang="0">
                <a:pos x="T0" y="T1"/>
              </a:cxn>
              <a:cxn ang="0">
                <a:pos x="T2" y="T3"/>
              </a:cxn>
              <a:cxn ang="0">
                <a:pos x="T4" y="T5"/>
              </a:cxn>
              <a:cxn ang="0">
                <a:pos x="T6" y="T7"/>
              </a:cxn>
            </a:cxnLst>
            <a:rect l="0" t="0" r="r" b="b"/>
            <a:pathLst>
              <a:path w="219" h="285">
                <a:moveTo>
                  <a:pt x="0" y="0"/>
                </a:moveTo>
                <a:lnTo>
                  <a:pt x="217" y="45"/>
                </a:lnTo>
                <a:lnTo>
                  <a:pt x="219" y="285"/>
                </a:lnTo>
                <a:lnTo>
                  <a:pt x="1" y="235"/>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5" name="Freeform 23"/>
          <p:cNvSpPr>
            <a:spLocks noChangeArrowheads="1"/>
          </p:cNvSpPr>
          <p:nvPr/>
        </p:nvSpPr>
        <p:spPr bwMode="auto">
          <a:xfrm>
            <a:off x="2430463" y="1263650"/>
            <a:ext cx="261937" cy="349250"/>
          </a:xfrm>
          <a:custGeom>
            <a:avLst/>
            <a:gdLst>
              <a:gd name="T0" fmla="*/ 0 w 165"/>
              <a:gd name="T1" fmla="*/ 0 h 220"/>
              <a:gd name="T2" fmla="*/ 165 w 165"/>
              <a:gd name="T3" fmla="*/ 37 h 220"/>
              <a:gd name="T4" fmla="*/ 165 w 165"/>
              <a:gd name="T5" fmla="*/ 220 h 220"/>
              <a:gd name="T6" fmla="*/ 2 w 165"/>
              <a:gd name="T7" fmla="*/ 184 h 220"/>
            </a:gdLst>
            <a:ahLst/>
            <a:cxnLst>
              <a:cxn ang="0">
                <a:pos x="T0" y="T1"/>
              </a:cxn>
              <a:cxn ang="0">
                <a:pos x="T2" y="T3"/>
              </a:cxn>
              <a:cxn ang="0">
                <a:pos x="T4" y="T5"/>
              </a:cxn>
              <a:cxn ang="0">
                <a:pos x="T6" y="T7"/>
              </a:cxn>
            </a:cxnLst>
            <a:rect l="0" t="0" r="r" b="b"/>
            <a:pathLst>
              <a:path w="165" h="220">
                <a:moveTo>
                  <a:pt x="0" y="0"/>
                </a:moveTo>
                <a:lnTo>
                  <a:pt x="165" y="37"/>
                </a:lnTo>
                <a:lnTo>
                  <a:pt x="165" y="220"/>
                </a:lnTo>
                <a:lnTo>
                  <a:pt x="2"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6" name="Text Box 24"/>
          <p:cNvSpPr txBox="1">
            <a:spLocks noChangeArrowheads="1"/>
          </p:cNvSpPr>
          <p:nvPr/>
        </p:nvSpPr>
        <p:spPr bwMode="auto">
          <a:xfrm>
            <a:off x="2478088" y="1292225"/>
            <a:ext cx="16827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3097" name="Freeform 25"/>
          <p:cNvSpPr>
            <a:spLocks noChangeArrowheads="1"/>
          </p:cNvSpPr>
          <p:nvPr/>
        </p:nvSpPr>
        <p:spPr bwMode="auto">
          <a:xfrm>
            <a:off x="1944688" y="1023938"/>
            <a:ext cx="153987" cy="455612"/>
          </a:xfrm>
          <a:custGeom>
            <a:avLst/>
            <a:gdLst>
              <a:gd name="T0" fmla="*/ 1 w 97"/>
              <a:gd name="T1" fmla="*/ 287 h 287"/>
              <a:gd name="T2" fmla="*/ 93 w 97"/>
              <a:gd name="T3" fmla="*/ 217 h 287"/>
              <a:gd name="T4" fmla="*/ 97 w 97"/>
              <a:gd name="T5" fmla="*/ 0 h 287"/>
              <a:gd name="T6" fmla="*/ 0 w 97"/>
              <a:gd name="T7" fmla="*/ 66 h 287"/>
            </a:gdLst>
            <a:ahLst/>
            <a:cxnLst>
              <a:cxn ang="0">
                <a:pos x="T0" y="T1"/>
              </a:cxn>
              <a:cxn ang="0">
                <a:pos x="T2" y="T3"/>
              </a:cxn>
              <a:cxn ang="0">
                <a:pos x="T4" y="T5"/>
              </a:cxn>
              <a:cxn ang="0">
                <a:pos x="T6" y="T7"/>
              </a:cxn>
            </a:cxnLst>
            <a:rect l="0" t="0" r="r" b="b"/>
            <a:pathLst>
              <a:path w="97" h="287">
                <a:moveTo>
                  <a:pt x="1" y="287"/>
                </a:moveTo>
                <a:lnTo>
                  <a:pt x="93" y="217"/>
                </a:lnTo>
                <a:lnTo>
                  <a:pt x="97"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8" name="Freeform 26"/>
          <p:cNvSpPr>
            <a:spLocks noChangeArrowheads="1"/>
          </p:cNvSpPr>
          <p:nvPr/>
        </p:nvSpPr>
        <p:spPr bwMode="auto">
          <a:xfrm>
            <a:off x="1611313" y="1004888"/>
            <a:ext cx="487362" cy="125412"/>
          </a:xfrm>
          <a:custGeom>
            <a:avLst/>
            <a:gdLst>
              <a:gd name="T0" fmla="*/ 212 w 307"/>
              <a:gd name="T1" fmla="*/ 79 h 79"/>
              <a:gd name="T2" fmla="*/ 307 w 307"/>
              <a:gd name="T3" fmla="*/ 10 h 79"/>
              <a:gd name="T4" fmla="*/ 121 w 307"/>
              <a:gd name="T5" fmla="*/ 0 h 79"/>
              <a:gd name="T6" fmla="*/ 0 w 307"/>
              <a:gd name="T7" fmla="*/ 65 h 79"/>
            </a:gdLst>
            <a:ahLst/>
            <a:cxnLst>
              <a:cxn ang="0">
                <a:pos x="T0" y="T1"/>
              </a:cxn>
              <a:cxn ang="0">
                <a:pos x="T2" y="T3"/>
              </a:cxn>
              <a:cxn ang="0">
                <a:pos x="T4" y="T5"/>
              </a:cxn>
              <a:cxn ang="0">
                <a:pos x="T6" y="T7"/>
              </a:cxn>
            </a:cxnLst>
            <a:rect l="0" t="0" r="r" b="b"/>
            <a:pathLst>
              <a:path w="307" h="79">
                <a:moveTo>
                  <a:pt x="212" y="79"/>
                </a:moveTo>
                <a:lnTo>
                  <a:pt x="307" y="10"/>
                </a:lnTo>
                <a:lnTo>
                  <a:pt x="121" y="0"/>
                </a:lnTo>
                <a:lnTo>
                  <a:pt x="0" y="65"/>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099" name="Freeform 27"/>
          <p:cNvSpPr>
            <a:spLocks noChangeArrowheads="1"/>
          </p:cNvSpPr>
          <p:nvPr/>
        </p:nvSpPr>
        <p:spPr bwMode="auto">
          <a:xfrm>
            <a:off x="1614488" y="1106488"/>
            <a:ext cx="334962" cy="371475"/>
          </a:xfrm>
          <a:custGeom>
            <a:avLst/>
            <a:gdLst>
              <a:gd name="T0" fmla="*/ 0 w 211"/>
              <a:gd name="T1" fmla="*/ 0 h 234"/>
              <a:gd name="T2" fmla="*/ 207 w 211"/>
              <a:gd name="T3" fmla="*/ 12 h 234"/>
              <a:gd name="T4" fmla="*/ 211 w 211"/>
              <a:gd name="T5" fmla="*/ 234 h 234"/>
              <a:gd name="T6" fmla="*/ 2 w 211"/>
              <a:gd name="T7" fmla="*/ 213 h 234"/>
            </a:gdLst>
            <a:ahLst/>
            <a:cxnLst>
              <a:cxn ang="0">
                <a:pos x="T0" y="T1"/>
              </a:cxn>
              <a:cxn ang="0">
                <a:pos x="T2" y="T3"/>
              </a:cxn>
              <a:cxn ang="0">
                <a:pos x="T4" y="T5"/>
              </a:cxn>
              <a:cxn ang="0">
                <a:pos x="T6" y="T7"/>
              </a:cxn>
            </a:cxnLst>
            <a:rect l="0" t="0" r="r" b="b"/>
            <a:pathLst>
              <a:path w="211" h="234">
                <a:moveTo>
                  <a:pt x="0" y="0"/>
                </a:moveTo>
                <a:lnTo>
                  <a:pt x="207" y="12"/>
                </a:lnTo>
                <a:lnTo>
                  <a:pt x="211" y="234"/>
                </a:lnTo>
                <a:lnTo>
                  <a:pt x="2" y="213"/>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0" name="Freeform 28"/>
          <p:cNvSpPr>
            <a:spLocks noChangeArrowheads="1"/>
          </p:cNvSpPr>
          <p:nvPr/>
        </p:nvSpPr>
        <p:spPr bwMode="auto">
          <a:xfrm>
            <a:off x="1651000" y="1154113"/>
            <a:ext cx="254000" cy="277812"/>
          </a:xfrm>
          <a:custGeom>
            <a:avLst/>
            <a:gdLst>
              <a:gd name="T0" fmla="*/ 0 w 160"/>
              <a:gd name="T1" fmla="*/ 0 h 175"/>
              <a:gd name="T2" fmla="*/ 157 w 160"/>
              <a:gd name="T3" fmla="*/ 11 h 175"/>
              <a:gd name="T4" fmla="*/ 160 w 160"/>
              <a:gd name="T5" fmla="*/ 175 h 175"/>
              <a:gd name="T6" fmla="*/ 2 w 160"/>
              <a:gd name="T7" fmla="*/ 160 h 175"/>
            </a:gdLst>
            <a:ahLst/>
            <a:cxnLst>
              <a:cxn ang="0">
                <a:pos x="T0" y="T1"/>
              </a:cxn>
              <a:cxn ang="0">
                <a:pos x="T2" y="T3"/>
              </a:cxn>
              <a:cxn ang="0">
                <a:pos x="T4" y="T5"/>
              </a:cxn>
              <a:cxn ang="0">
                <a:pos x="T6" y="T7"/>
              </a:cxn>
            </a:cxnLst>
            <a:rect l="0" t="0" r="r" b="b"/>
            <a:pathLst>
              <a:path w="160" h="175">
                <a:moveTo>
                  <a:pt x="0" y="0"/>
                </a:moveTo>
                <a:lnTo>
                  <a:pt x="157" y="11"/>
                </a:lnTo>
                <a:lnTo>
                  <a:pt x="160" y="175"/>
                </a:lnTo>
                <a:lnTo>
                  <a:pt x="2" y="160"/>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1" name="Text Box 29"/>
          <p:cNvSpPr txBox="1">
            <a:spLocks noChangeArrowheads="1"/>
          </p:cNvSpPr>
          <p:nvPr/>
        </p:nvSpPr>
        <p:spPr bwMode="auto">
          <a:xfrm>
            <a:off x="1971675" y="1104900"/>
            <a:ext cx="79375"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E4E4E"/>
                </a:solidFill>
              </a:rPr>
              <a:t>/</a:t>
            </a:r>
          </a:p>
        </p:txBody>
      </p:sp>
      <p:sp>
        <p:nvSpPr>
          <p:cNvPr id="3102" name="Text Box 30"/>
          <p:cNvSpPr txBox="1">
            <a:spLocks noChangeArrowheads="1"/>
          </p:cNvSpPr>
          <p:nvPr/>
        </p:nvSpPr>
        <p:spPr bwMode="auto">
          <a:xfrm>
            <a:off x="1692275" y="1133475"/>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3103" name="Freeform 31"/>
          <p:cNvSpPr>
            <a:spLocks noChangeArrowheads="1"/>
          </p:cNvSpPr>
          <p:nvPr/>
        </p:nvSpPr>
        <p:spPr bwMode="auto">
          <a:xfrm>
            <a:off x="1133475" y="568325"/>
            <a:ext cx="484188" cy="96838"/>
          </a:xfrm>
          <a:custGeom>
            <a:avLst/>
            <a:gdLst>
              <a:gd name="T0" fmla="*/ 220 w 305"/>
              <a:gd name="T1" fmla="*/ 61 h 61"/>
              <a:gd name="T2" fmla="*/ 305 w 305"/>
              <a:gd name="T3" fmla="*/ 6 h 61"/>
              <a:gd name="T4" fmla="*/ 102 w 305"/>
              <a:gd name="T5" fmla="*/ 0 h 61"/>
              <a:gd name="T6" fmla="*/ 0 w 305"/>
              <a:gd name="T7" fmla="*/ 50 h 61"/>
            </a:gdLst>
            <a:ahLst/>
            <a:cxnLst>
              <a:cxn ang="0">
                <a:pos x="T0" y="T1"/>
              </a:cxn>
              <a:cxn ang="0">
                <a:pos x="T2" y="T3"/>
              </a:cxn>
              <a:cxn ang="0">
                <a:pos x="T4" y="T5"/>
              </a:cxn>
              <a:cxn ang="0">
                <a:pos x="T6" y="T7"/>
              </a:cxn>
            </a:cxnLst>
            <a:rect l="0" t="0" r="r" b="b"/>
            <a:pathLst>
              <a:path w="305" h="61">
                <a:moveTo>
                  <a:pt x="220" y="61"/>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4" name="Freeform 32"/>
          <p:cNvSpPr>
            <a:spLocks noChangeArrowheads="1"/>
          </p:cNvSpPr>
          <p:nvPr/>
        </p:nvSpPr>
        <p:spPr bwMode="auto">
          <a:xfrm>
            <a:off x="1455738" y="582613"/>
            <a:ext cx="158750" cy="433387"/>
          </a:xfrm>
          <a:custGeom>
            <a:avLst/>
            <a:gdLst>
              <a:gd name="T0" fmla="*/ 0 w 100"/>
              <a:gd name="T1" fmla="*/ 273 h 273"/>
              <a:gd name="T2" fmla="*/ 93 w 100"/>
              <a:gd name="T3" fmla="*/ 197 h 273"/>
              <a:gd name="T4" fmla="*/ 100 w 100"/>
              <a:gd name="T5" fmla="*/ 0 h 273"/>
              <a:gd name="T6" fmla="*/ 5 w 100"/>
              <a:gd name="T7" fmla="*/ 52 h 273"/>
            </a:gdLst>
            <a:ahLst/>
            <a:cxnLst>
              <a:cxn ang="0">
                <a:pos x="T0" y="T1"/>
              </a:cxn>
              <a:cxn ang="0">
                <a:pos x="T2" y="T3"/>
              </a:cxn>
              <a:cxn ang="0">
                <a:pos x="T4" y="T5"/>
              </a:cxn>
              <a:cxn ang="0">
                <a:pos x="T6" y="T7"/>
              </a:cxn>
            </a:cxnLst>
            <a:rect l="0" t="0" r="r" b="b"/>
            <a:pathLst>
              <a:path w="100" h="273">
                <a:moveTo>
                  <a:pt x="0" y="273"/>
                </a:moveTo>
                <a:lnTo>
                  <a:pt x="93" y="197"/>
                </a:lnTo>
                <a:lnTo>
                  <a:pt x="100" y="0"/>
                </a:lnTo>
                <a:lnTo>
                  <a:pt x="5" y="52"/>
                </a:lnTo>
                <a:close/>
              </a:path>
            </a:pathLst>
          </a:custGeom>
          <a:gradFill rotWithShape="0">
            <a:gsLst>
              <a:gs pos="0">
                <a:srgbClr val="5A5A5A"/>
              </a:gs>
              <a:gs pos="50000">
                <a:srgbClr val="DCDCDC"/>
              </a:gs>
              <a:gs pos="100000">
                <a:srgbClr val="5A5A5A"/>
              </a:gs>
            </a:gsLst>
            <a:lin ang="18900000" scaled="1"/>
          </a:gradFill>
          <a:ln w="12700">
            <a:solidFill>
              <a:srgbClr val="5A5A5A"/>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5" name="Freeform 33"/>
          <p:cNvSpPr>
            <a:spLocks noChangeArrowheads="1"/>
          </p:cNvSpPr>
          <p:nvPr/>
        </p:nvSpPr>
        <p:spPr bwMode="auto">
          <a:xfrm>
            <a:off x="1130300" y="649288"/>
            <a:ext cx="330200" cy="365125"/>
          </a:xfrm>
          <a:custGeom>
            <a:avLst/>
            <a:gdLst>
              <a:gd name="T0" fmla="*/ 0 w 208"/>
              <a:gd name="T1" fmla="*/ 0 h 230"/>
              <a:gd name="T2" fmla="*/ 208 w 208"/>
              <a:gd name="T3" fmla="*/ 8 h 230"/>
              <a:gd name="T4" fmla="*/ 208 w 208"/>
              <a:gd name="T5" fmla="*/ 230 h 230"/>
              <a:gd name="T6" fmla="*/ 0 w 208"/>
              <a:gd name="T7" fmla="*/ 211 h 230"/>
            </a:gdLst>
            <a:ahLst/>
            <a:cxnLst>
              <a:cxn ang="0">
                <a:pos x="T0" y="T1"/>
              </a:cxn>
              <a:cxn ang="0">
                <a:pos x="T2" y="T3"/>
              </a:cxn>
              <a:cxn ang="0">
                <a:pos x="T4" y="T5"/>
              </a:cxn>
              <a:cxn ang="0">
                <a:pos x="T6" y="T7"/>
              </a:cxn>
            </a:cxnLst>
            <a:rect l="0" t="0" r="r" b="b"/>
            <a:pathLst>
              <a:path w="208" h="230">
                <a:moveTo>
                  <a:pt x="0" y="0"/>
                </a:moveTo>
                <a:lnTo>
                  <a:pt x="208" y="8"/>
                </a:lnTo>
                <a:lnTo>
                  <a:pt x="208" y="230"/>
                </a:lnTo>
                <a:lnTo>
                  <a:pt x="0" y="211"/>
                </a:lnTo>
                <a:close/>
              </a:path>
            </a:pathLst>
          </a:custGeom>
          <a:solidFill>
            <a:srgbClr val="4C4C4C"/>
          </a:solidFill>
          <a:ln w="12700">
            <a:solidFill>
              <a:srgbClr val="4C4C4C"/>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6" name="Freeform 34"/>
          <p:cNvSpPr>
            <a:spLocks noChangeArrowheads="1"/>
          </p:cNvSpPr>
          <p:nvPr/>
        </p:nvSpPr>
        <p:spPr bwMode="auto">
          <a:xfrm>
            <a:off x="1166813" y="692150"/>
            <a:ext cx="257175" cy="279400"/>
          </a:xfrm>
          <a:custGeom>
            <a:avLst/>
            <a:gdLst>
              <a:gd name="T0" fmla="*/ 0 w 162"/>
              <a:gd name="T1" fmla="*/ 0 h 176"/>
              <a:gd name="T2" fmla="*/ 162 w 162"/>
              <a:gd name="T3" fmla="*/ 7 h 176"/>
              <a:gd name="T4" fmla="*/ 162 w 162"/>
              <a:gd name="T5" fmla="*/ 176 h 176"/>
              <a:gd name="T6" fmla="*/ 0 w 162"/>
              <a:gd name="T7" fmla="*/ 161 h 176"/>
            </a:gdLst>
            <a:ahLst/>
            <a:cxnLst>
              <a:cxn ang="0">
                <a:pos x="T0" y="T1"/>
              </a:cxn>
              <a:cxn ang="0">
                <a:pos x="T2" y="T3"/>
              </a:cxn>
              <a:cxn ang="0">
                <a:pos x="T4" y="T5"/>
              </a:cxn>
              <a:cxn ang="0">
                <a:pos x="T6" y="T7"/>
              </a:cxn>
            </a:cxnLst>
            <a:rect l="0" t="0" r="r" b="b"/>
            <a:pathLst>
              <a:path w="162" h="176">
                <a:moveTo>
                  <a:pt x="0" y="0"/>
                </a:moveTo>
                <a:lnTo>
                  <a:pt x="162" y="7"/>
                </a:lnTo>
                <a:lnTo>
                  <a:pt x="162"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7" name="Text Box 35"/>
          <p:cNvSpPr txBox="1">
            <a:spLocks noChangeArrowheads="1"/>
          </p:cNvSpPr>
          <p:nvPr/>
        </p:nvSpPr>
        <p:spPr bwMode="auto">
          <a:xfrm>
            <a:off x="1222375" y="676275"/>
            <a:ext cx="107950" cy="3127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555555"/>
                </a:solidFill>
              </a:rPr>
              <a:t>I</a:t>
            </a:r>
          </a:p>
        </p:txBody>
      </p:sp>
      <p:sp>
        <p:nvSpPr>
          <p:cNvPr id="3108" name="Freeform 36"/>
          <p:cNvSpPr>
            <a:spLocks noChangeArrowheads="1"/>
          </p:cNvSpPr>
          <p:nvPr/>
        </p:nvSpPr>
        <p:spPr bwMode="auto">
          <a:xfrm>
            <a:off x="1539875" y="584200"/>
            <a:ext cx="493713" cy="100013"/>
          </a:xfrm>
          <a:custGeom>
            <a:avLst/>
            <a:gdLst>
              <a:gd name="T0" fmla="*/ 219 w 311"/>
              <a:gd name="T1" fmla="*/ 63 h 63"/>
              <a:gd name="T2" fmla="*/ 311 w 311"/>
              <a:gd name="T3" fmla="*/ 5 h 63"/>
              <a:gd name="T4" fmla="*/ 101 w 311"/>
              <a:gd name="T5" fmla="*/ 0 h 63"/>
              <a:gd name="T6" fmla="*/ 0 w 311"/>
              <a:gd name="T7" fmla="*/ 51 h 63"/>
            </a:gdLst>
            <a:ahLst/>
            <a:cxnLst>
              <a:cxn ang="0">
                <a:pos x="T0" y="T1"/>
              </a:cxn>
              <a:cxn ang="0">
                <a:pos x="T2" y="T3"/>
              </a:cxn>
              <a:cxn ang="0">
                <a:pos x="T4" y="T5"/>
              </a:cxn>
              <a:cxn ang="0">
                <a:pos x="T6" y="T7"/>
              </a:cxn>
            </a:cxnLst>
            <a:rect l="0" t="0" r="r" b="b"/>
            <a:pathLst>
              <a:path w="311" h="63">
                <a:moveTo>
                  <a:pt x="219" y="63"/>
                </a:moveTo>
                <a:lnTo>
                  <a:pt x="311" y="5"/>
                </a:lnTo>
                <a:lnTo>
                  <a:pt x="101" y="0"/>
                </a:lnTo>
                <a:lnTo>
                  <a:pt x="0" y="51"/>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09" name="Freeform 37"/>
          <p:cNvSpPr>
            <a:spLocks noChangeArrowheads="1"/>
          </p:cNvSpPr>
          <p:nvPr/>
        </p:nvSpPr>
        <p:spPr bwMode="auto">
          <a:xfrm>
            <a:off x="1874838" y="592138"/>
            <a:ext cx="163512" cy="446087"/>
          </a:xfrm>
          <a:custGeom>
            <a:avLst/>
            <a:gdLst>
              <a:gd name="T0" fmla="*/ 0 w 103"/>
              <a:gd name="T1" fmla="*/ 281 h 281"/>
              <a:gd name="T2" fmla="*/ 90 w 103"/>
              <a:gd name="T3" fmla="*/ 210 h 281"/>
              <a:gd name="T4" fmla="*/ 103 w 103"/>
              <a:gd name="T5" fmla="*/ 0 h 281"/>
              <a:gd name="T6" fmla="*/ 4 w 103"/>
              <a:gd name="T7" fmla="*/ 61 h 281"/>
            </a:gdLst>
            <a:ahLst/>
            <a:cxnLst>
              <a:cxn ang="0">
                <a:pos x="T0" y="T1"/>
              </a:cxn>
              <a:cxn ang="0">
                <a:pos x="T2" y="T3"/>
              </a:cxn>
              <a:cxn ang="0">
                <a:pos x="T4" y="T5"/>
              </a:cxn>
              <a:cxn ang="0">
                <a:pos x="T6" y="T7"/>
              </a:cxn>
            </a:cxnLst>
            <a:rect l="0" t="0" r="r" b="b"/>
            <a:pathLst>
              <a:path w="103" h="281">
                <a:moveTo>
                  <a:pt x="0" y="281"/>
                </a:moveTo>
                <a:lnTo>
                  <a:pt x="90" y="210"/>
                </a:lnTo>
                <a:lnTo>
                  <a:pt x="103" y="0"/>
                </a:lnTo>
                <a:lnTo>
                  <a:pt x="4" y="61"/>
                </a:lnTo>
                <a:close/>
              </a:path>
            </a:pathLst>
          </a:custGeom>
          <a:gradFill rotWithShape="0">
            <a:gsLst>
              <a:gs pos="0">
                <a:srgbClr val="AFAFAF"/>
              </a:gs>
              <a:gs pos="100000">
                <a:srgbClr val="DCDCDC"/>
              </a:gs>
            </a:gsLst>
            <a:lin ang="2700000" scaled="1"/>
          </a:gra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0" name="Freeform 38"/>
          <p:cNvSpPr>
            <a:spLocks noChangeArrowheads="1"/>
          </p:cNvSpPr>
          <p:nvPr/>
        </p:nvSpPr>
        <p:spPr bwMode="auto">
          <a:xfrm>
            <a:off x="1528763" y="665163"/>
            <a:ext cx="354012" cy="374650"/>
          </a:xfrm>
          <a:custGeom>
            <a:avLst/>
            <a:gdLst>
              <a:gd name="T0" fmla="*/ 3 w 223"/>
              <a:gd name="T1" fmla="*/ 0 h 236"/>
              <a:gd name="T2" fmla="*/ 223 w 223"/>
              <a:gd name="T3" fmla="*/ 13 h 236"/>
              <a:gd name="T4" fmla="*/ 218 w 223"/>
              <a:gd name="T5" fmla="*/ 236 h 236"/>
              <a:gd name="T6" fmla="*/ 0 w 223"/>
              <a:gd name="T7" fmla="*/ 222 h 236"/>
            </a:gdLst>
            <a:ahLst/>
            <a:cxnLst>
              <a:cxn ang="0">
                <a:pos x="T0" y="T1"/>
              </a:cxn>
              <a:cxn ang="0">
                <a:pos x="T2" y="T3"/>
              </a:cxn>
              <a:cxn ang="0">
                <a:pos x="T4" y="T5"/>
              </a:cxn>
              <a:cxn ang="0">
                <a:pos x="T6" y="T7"/>
              </a:cxn>
            </a:cxnLst>
            <a:rect l="0" t="0" r="r" b="b"/>
            <a:pathLst>
              <a:path w="223" h="236">
                <a:moveTo>
                  <a:pt x="3" y="0"/>
                </a:moveTo>
                <a:lnTo>
                  <a:pt x="223" y="13"/>
                </a:lnTo>
                <a:lnTo>
                  <a:pt x="218" y="236"/>
                </a:lnTo>
                <a:lnTo>
                  <a:pt x="0" y="222"/>
                </a:lnTo>
                <a:close/>
              </a:path>
            </a:pathLst>
          </a:custGeom>
          <a:solidFill>
            <a:srgbClr val="6E6E6E"/>
          </a:solidFill>
          <a:ln w="12700">
            <a:solidFill>
              <a:srgbClr val="6E6E6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1" name="Freeform 39"/>
          <p:cNvSpPr>
            <a:spLocks noChangeArrowheads="1"/>
          </p:cNvSpPr>
          <p:nvPr/>
        </p:nvSpPr>
        <p:spPr bwMode="auto">
          <a:xfrm>
            <a:off x="1570038" y="708025"/>
            <a:ext cx="271462" cy="292100"/>
          </a:xfrm>
          <a:custGeom>
            <a:avLst/>
            <a:gdLst>
              <a:gd name="T0" fmla="*/ 3 w 171"/>
              <a:gd name="T1" fmla="*/ 0 h 184"/>
              <a:gd name="T2" fmla="*/ 171 w 171"/>
              <a:gd name="T3" fmla="*/ 9 h 184"/>
              <a:gd name="T4" fmla="*/ 166 w 171"/>
              <a:gd name="T5" fmla="*/ 184 h 184"/>
              <a:gd name="T6" fmla="*/ 0 w 171"/>
              <a:gd name="T7" fmla="*/ 172 h 184"/>
            </a:gdLst>
            <a:ahLst/>
            <a:cxnLst>
              <a:cxn ang="0">
                <a:pos x="T0" y="T1"/>
              </a:cxn>
              <a:cxn ang="0">
                <a:pos x="T2" y="T3"/>
              </a:cxn>
              <a:cxn ang="0">
                <a:pos x="T4" y="T5"/>
              </a:cxn>
              <a:cxn ang="0">
                <a:pos x="T6" y="T7"/>
              </a:cxn>
            </a:cxnLst>
            <a:rect l="0" t="0" r="r" b="b"/>
            <a:pathLst>
              <a:path w="171" h="184">
                <a:moveTo>
                  <a:pt x="3" y="0"/>
                </a:moveTo>
                <a:lnTo>
                  <a:pt x="171" y="9"/>
                </a:lnTo>
                <a:lnTo>
                  <a:pt x="166" y="184"/>
                </a:lnTo>
                <a:lnTo>
                  <a:pt x="0" y="172"/>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2" name="Text Box 40"/>
          <p:cNvSpPr txBox="1">
            <a:spLocks noChangeArrowheads="1"/>
          </p:cNvSpPr>
          <p:nvPr/>
        </p:nvSpPr>
        <p:spPr bwMode="auto">
          <a:xfrm>
            <a:off x="1609725" y="696913"/>
            <a:ext cx="188913"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3113" name="Freeform 41"/>
          <p:cNvSpPr>
            <a:spLocks noChangeArrowheads="1"/>
          </p:cNvSpPr>
          <p:nvPr/>
        </p:nvSpPr>
        <p:spPr bwMode="auto">
          <a:xfrm>
            <a:off x="1938338" y="741363"/>
            <a:ext cx="365125" cy="357187"/>
          </a:xfrm>
          <a:custGeom>
            <a:avLst/>
            <a:gdLst>
              <a:gd name="T0" fmla="*/ 0 w 230"/>
              <a:gd name="T1" fmla="*/ 2 h 225"/>
              <a:gd name="T2" fmla="*/ 227 w 230"/>
              <a:gd name="T3" fmla="*/ 0 h 225"/>
              <a:gd name="T4" fmla="*/ 230 w 230"/>
              <a:gd name="T5" fmla="*/ 225 h 225"/>
              <a:gd name="T6" fmla="*/ 5 w 230"/>
              <a:gd name="T7" fmla="*/ 222 h 225"/>
            </a:gdLst>
            <a:ahLst/>
            <a:cxnLst>
              <a:cxn ang="0">
                <a:pos x="T0" y="T1"/>
              </a:cxn>
              <a:cxn ang="0">
                <a:pos x="T2" y="T3"/>
              </a:cxn>
              <a:cxn ang="0">
                <a:pos x="T4" y="T5"/>
              </a:cxn>
              <a:cxn ang="0">
                <a:pos x="T6" y="T7"/>
              </a:cxn>
            </a:cxnLst>
            <a:rect l="0" t="0" r="r" b="b"/>
            <a:pathLst>
              <a:path w="230" h="225">
                <a:moveTo>
                  <a:pt x="0" y="2"/>
                </a:moveTo>
                <a:lnTo>
                  <a:pt x="227" y="0"/>
                </a:lnTo>
                <a:lnTo>
                  <a:pt x="230" y="225"/>
                </a:lnTo>
                <a:lnTo>
                  <a:pt x="5" y="222"/>
                </a:lnTo>
                <a:close/>
              </a:path>
            </a:pathLst>
          </a:custGeom>
          <a:solidFill>
            <a:srgbClr val="AFAFAF"/>
          </a:soli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4" name="Freeform 42"/>
          <p:cNvSpPr>
            <a:spLocks noChangeArrowheads="1"/>
          </p:cNvSpPr>
          <p:nvPr/>
        </p:nvSpPr>
        <p:spPr bwMode="auto">
          <a:xfrm>
            <a:off x="1984375" y="790575"/>
            <a:ext cx="274638" cy="271463"/>
          </a:xfrm>
          <a:custGeom>
            <a:avLst/>
            <a:gdLst>
              <a:gd name="T0" fmla="*/ 0 w 173"/>
              <a:gd name="T1" fmla="*/ 2 h 171"/>
              <a:gd name="T2" fmla="*/ 173 w 173"/>
              <a:gd name="T3" fmla="*/ 0 h 171"/>
              <a:gd name="T4" fmla="*/ 173 w 173"/>
              <a:gd name="T5" fmla="*/ 171 h 171"/>
              <a:gd name="T6" fmla="*/ 3 w 173"/>
              <a:gd name="T7" fmla="*/ 170 h 171"/>
            </a:gdLst>
            <a:ahLst/>
            <a:cxnLst>
              <a:cxn ang="0">
                <a:pos x="T0" y="T1"/>
              </a:cxn>
              <a:cxn ang="0">
                <a:pos x="T2" y="T3"/>
              </a:cxn>
              <a:cxn ang="0">
                <a:pos x="T4" y="T5"/>
              </a:cxn>
              <a:cxn ang="0">
                <a:pos x="T6" y="T7"/>
              </a:cxn>
            </a:cxnLst>
            <a:rect l="0" t="0" r="r" b="b"/>
            <a:pathLst>
              <a:path w="173" h="171">
                <a:moveTo>
                  <a:pt x="0" y="2"/>
                </a:moveTo>
                <a:lnTo>
                  <a:pt x="173" y="0"/>
                </a:lnTo>
                <a:lnTo>
                  <a:pt x="173" y="171"/>
                </a:lnTo>
                <a:lnTo>
                  <a:pt x="3" y="170"/>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5" name="Freeform 43"/>
          <p:cNvSpPr>
            <a:spLocks noChangeArrowheads="1"/>
          </p:cNvSpPr>
          <p:nvPr/>
        </p:nvSpPr>
        <p:spPr bwMode="auto">
          <a:xfrm>
            <a:off x="1939925" y="681038"/>
            <a:ext cx="358775" cy="63500"/>
          </a:xfrm>
          <a:custGeom>
            <a:avLst/>
            <a:gdLst>
              <a:gd name="T0" fmla="*/ 226 w 226"/>
              <a:gd name="T1" fmla="*/ 37 h 40"/>
              <a:gd name="T2" fmla="*/ 207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7"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3116" name="Text Box 44"/>
          <p:cNvSpPr txBox="1">
            <a:spLocks noChangeArrowheads="1"/>
          </p:cNvSpPr>
          <p:nvPr/>
        </p:nvSpPr>
        <p:spPr bwMode="auto">
          <a:xfrm>
            <a:off x="1989138" y="769938"/>
            <a:ext cx="261937"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FAFAF"/>
                </a:solidFill>
              </a:rPr>
              <a:t>M</a:t>
            </a:r>
          </a:p>
        </p:txBody>
      </p:sp>
      <p:sp>
        <p:nvSpPr>
          <p:cNvPr id="3117" name="Text Box 45"/>
          <p:cNvSpPr txBox="1">
            <a:spLocks noChangeArrowheads="1"/>
          </p:cNvSpPr>
          <p:nvPr/>
        </p:nvSpPr>
        <p:spPr bwMode="auto">
          <a:xfrm>
            <a:off x="3040063" y="452438"/>
            <a:ext cx="3875087" cy="8366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What is TCP/IP?</a:t>
            </a:r>
          </a:p>
        </p:txBody>
      </p:sp>
      <p:sp>
        <p:nvSpPr>
          <p:cNvPr id="3118" name="Text Box 46"/>
          <p:cNvSpPr txBox="1">
            <a:spLocks noChangeArrowheads="1"/>
          </p:cNvSpPr>
          <p:nvPr/>
        </p:nvSpPr>
        <p:spPr bwMode="auto">
          <a:xfrm>
            <a:off x="1441450" y="2209800"/>
            <a:ext cx="4337050" cy="55753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4775" indent="-104775">
              <a:defRPr sz="2400">
                <a:solidFill>
                  <a:schemeClr val="tx1"/>
                </a:solidFill>
                <a:latin typeface="Times New Roman" pitchFamily="18" charset="0"/>
              </a:defRPr>
            </a:lvl1pPr>
            <a:lvl2pPr marL="306388" indent="-87313">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altLang="es-EC" sz="2000">
                <a:solidFill>
                  <a:srgbClr val="000000"/>
                </a:solidFill>
                <a:latin typeface="GillSans" charset="0"/>
              </a:rPr>
              <a:t>TCP/IP is a  full suite of applications which allows a user to perform the following functions over the LAN or  INTERNET - (NOTE - .EXE files are listed if they are different from the application names)  </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Logon to a remote host (TELNET, TELNETPM, PCOMM 3270, 5250)</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Transfer files between hosts (FTP, FTPPM, TFTP)</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Print files both locally and remote (LPR, LPRMON, LPRPORTD)</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Send and receive electronic mail (Ultimail Lite -UMAIL.EXE)</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Run commands on a remote host (REXEC, RSH)</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Send/receive interactive messages - chat between 2 hosts (TALK)</a:t>
            </a:r>
          </a:p>
        </p:txBody>
      </p:sp>
    </p:spTree>
  </p:cSld>
  <p:clrMapOvr>
    <a:overrideClrMapping bg1="lt1" tx1="dk1" bg2="lt2" tx2="dk2" accent1="accent1" accent2="accent2" accent3="accent3" accent4="accent4" accent5="accent5" accent6="accent6" hlink="hlink" folHlink="folHlink"/>
  </p:clrMapOvr>
</p:sld>
</file>

<file path=ppt/slides/slide3.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4099" name="Line 3"/>
          <p:cNvSpPr>
            <a:spLocks noChangeShapeType="1"/>
          </p:cNvSpPr>
          <p:nvPr/>
        </p:nvSpPr>
        <p:spPr bwMode="auto">
          <a:xfrm flipV="1">
            <a:off x="1028700" y="1441450"/>
            <a:ext cx="1588" cy="791845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0" name="Line 4"/>
          <p:cNvSpPr>
            <a:spLocks noChangeShapeType="1"/>
          </p:cNvSpPr>
          <p:nvPr/>
        </p:nvSpPr>
        <p:spPr bwMode="auto">
          <a:xfrm flipH="1">
            <a:off x="2998788" y="1411288"/>
            <a:ext cx="3946525"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1" name="Freeform 5"/>
          <p:cNvSpPr>
            <a:spLocks noChangeArrowheads="1"/>
          </p:cNvSpPr>
          <p:nvPr/>
        </p:nvSpPr>
        <p:spPr bwMode="auto">
          <a:xfrm>
            <a:off x="1192213" y="931863"/>
            <a:ext cx="147637" cy="454025"/>
          </a:xfrm>
          <a:custGeom>
            <a:avLst/>
            <a:gdLst>
              <a:gd name="T0" fmla="*/ 2 w 93"/>
              <a:gd name="T1" fmla="*/ 286 h 286"/>
              <a:gd name="T2" fmla="*/ 93 w 93"/>
              <a:gd name="T3" fmla="*/ 216 h 286"/>
              <a:gd name="T4" fmla="*/ 93 w 93"/>
              <a:gd name="T5" fmla="*/ 0 h 286"/>
              <a:gd name="T6" fmla="*/ 0 w 93"/>
              <a:gd name="T7" fmla="*/ 64 h 286"/>
            </a:gdLst>
            <a:ahLst/>
            <a:cxnLst>
              <a:cxn ang="0">
                <a:pos x="T0" y="T1"/>
              </a:cxn>
              <a:cxn ang="0">
                <a:pos x="T2" y="T3"/>
              </a:cxn>
              <a:cxn ang="0">
                <a:pos x="T4" y="T5"/>
              </a:cxn>
              <a:cxn ang="0">
                <a:pos x="T6" y="T7"/>
              </a:cxn>
            </a:cxnLst>
            <a:rect l="0" t="0" r="r" b="b"/>
            <a:pathLst>
              <a:path w="93" h="286">
                <a:moveTo>
                  <a:pt x="2" y="286"/>
                </a:moveTo>
                <a:lnTo>
                  <a:pt x="93" y="216"/>
                </a:lnTo>
                <a:lnTo>
                  <a:pt x="93" y="0"/>
                </a:lnTo>
                <a:lnTo>
                  <a:pt x="0" y="64"/>
                </a:lnTo>
                <a:close/>
              </a:path>
            </a:pathLst>
          </a:custGeom>
          <a:gradFill rotWithShape="0">
            <a:gsLst>
              <a:gs pos="0">
                <a:srgbClr val="C0C0C0"/>
              </a:gs>
              <a:gs pos="100000">
                <a:srgbClr val="4E4E4E"/>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2" name="Freeform 6"/>
          <p:cNvSpPr>
            <a:spLocks noChangeArrowheads="1"/>
          </p:cNvSpPr>
          <p:nvPr/>
        </p:nvSpPr>
        <p:spPr bwMode="auto">
          <a:xfrm>
            <a:off x="852488" y="1008063"/>
            <a:ext cx="341312" cy="379412"/>
          </a:xfrm>
          <a:custGeom>
            <a:avLst/>
            <a:gdLst>
              <a:gd name="T0" fmla="*/ 0 w 215"/>
              <a:gd name="T1" fmla="*/ 0 h 239"/>
              <a:gd name="T2" fmla="*/ 215 w 215"/>
              <a:gd name="T3" fmla="*/ 17 h 239"/>
              <a:gd name="T4" fmla="*/ 215 w 215"/>
              <a:gd name="T5" fmla="*/ 239 h 239"/>
              <a:gd name="T6" fmla="*/ 0 w 215"/>
              <a:gd name="T7" fmla="*/ 217 h 239"/>
            </a:gdLst>
            <a:ahLst/>
            <a:cxnLst>
              <a:cxn ang="0">
                <a:pos x="T0" y="T1"/>
              </a:cxn>
              <a:cxn ang="0">
                <a:pos x="T2" y="T3"/>
              </a:cxn>
              <a:cxn ang="0">
                <a:pos x="T4" y="T5"/>
              </a:cxn>
              <a:cxn ang="0">
                <a:pos x="T6" y="T7"/>
              </a:cxn>
            </a:cxnLst>
            <a:rect l="0" t="0" r="r" b="b"/>
            <a:pathLst>
              <a:path w="215" h="239">
                <a:moveTo>
                  <a:pt x="0" y="0"/>
                </a:moveTo>
                <a:lnTo>
                  <a:pt x="215" y="17"/>
                </a:lnTo>
                <a:lnTo>
                  <a:pt x="215" y="239"/>
                </a:lnTo>
                <a:lnTo>
                  <a:pt x="0" y="217"/>
                </a:lnTo>
                <a:close/>
              </a:path>
            </a:pathLst>
          </a:custGeom>
          <a:solidFill>
            <a:srgbClr val="4E4E4E"/>
          </a:solidFill>
          <a:ln w="12700">
            <a:solidFill>
              <a:srgbClr val="4E4E4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3" name="Freeform 7"/>
          <p:cNvSpPr>
            <a:spLocks noChangeArrowheads="1"/>
          </p:cNvSpPr>
          <p:nvPr/>
        </p:nvSpPr>
        <p:spPr bwMode="auto">
          <a:xfrm>
            <a:off x="889000" y="1050925"/>
            <a:ext cx="265113"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E4E4E"/>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4" name="Freeform 8"/>
          <p:cNvSpPr>
            <a:spLocks noChangeArrowheads="1"/>
          </p:cNvSpPr>
          <p:nvPr/>
        </p:nvSpPr>
        <p:spPr bwMode="auto">
          <a:xfrm>
            <a:off x="857250" y="912813"/>
            <a:ext cx="482600" cy="119062"/>
          </a:xfrm>
          <a:custGeom>
            <a:avLst/>
            <a:gdLst>
              <a:gd name="T0" fmla="*/ 213 w 304"/>
              <a:gd name="T1" fmla="*/ 75 h 75"/>
              <a:gd name="T2" fmla="*/ 304 w 304"/>
              <a:gd name="T3" fmla="*/ 11 h 75"/>
              <a:gd name="T4" fmla="*/ 117 w 304"/>
              <a:gd name="T5" fmla="*/ 0 h 75"/>
              <a:gd name="T6" fmla="*/ 0 w 304"/>
              <a:gd name="T7" fmla="*/ 59 h 75"/>
            </a:gdLst>
            <a:ahLst/>
            <a:cxnLst>
              <a:cxn ang="0">
                <a:pos x="T0" y="T1"/>
              </a:cxn>
              <a:cxn ang="0">
                <a:pos x="T2" y="T3"/>
              </a:cxn>
              <a:cxn ang="0">
                <a:pos x="T4" y="T5"/>
              </a:cxn>
              <a:cxn ang="0">
                <a:pos x="T6" y="T7"/>
              </a:cxn>
            </a:cxnLst>
            <a:rect l="0" t="0" r="r" b="b"/>
            <a:pathLst>
              <a:path w="304" h="75">
                <a:moveTo>
                  <a:pt x="213" y="75"/>
                </a:moveTo>
                <a:lnTo>
                  <a:pt x="304" y="11"/>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5" name="Text Box 9"/>
          <p:cNvSpPr txBox="1">
            <a:spLocks noChangeArrowheads="1"/>
          </p:cNvSpPr>
          <p:nvPr/>
        </p:nvSpPr>
        <p:spPr bwMode="auto">
          <a:xfrm>
            <a:off x="928688" y="1038225"/>
            <a:ext cx="184150"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E4E4E"/>
                </a:solidFill>
              </a:rPr>
              <a:t>T</a:t>
            </a:r>
          </a:p>
        </p:txBody>
      </p:sp>
      <p:sp>
        <p:nvSpPr>
          <p:cNvPr id="4106" name="Freeform 10"/>
          <p:cNvSpPr>
            <a:spLocks noChangeArrowheads="1"/>
          </p:cNvSpPr>
          <p:nvPr/>
        </p:nvSpPr>
        <p:spPr bwMode="auto">
          <a:xfrm>
            <a:off x="1270000" y="938213"/>
            <a:ext cx="468313" cy="133350"/>
          </a:xfrm>
          <a:custGeom>
            <a:avLst/>
            <a:gdLst>
              <a:gd name="T0" fmla="*/ 182 w 295"/>
              <a:gd name="T1" fmla="*/ 84 h 84"/>
              <a:gd name="T2" fmla="*/ 295 w 295"/>
              <a:gd name="T3" fmla="*/ 24 h 84"/>
              <a:gd name="T4" fmla="*/ 118 w 295"/>
              <a:gd name="T5" fmla="*/ 0 h 84"/>
              <a:gd name="T6" fmla="*/ 0 w 295"/>
              <a:gd name="T7" fmla="*/ 54 h 84"/>
            </a:gdLst>
            <a:ahLst/>
            <a:cxnLst>
              <a:cxn ang="0">
                <a:pos x="T0" y="T1"/>
              </a:cxn>
              <a:cxn ang="0">
                <a:pos x="T2" y="T3"/>
              </a:cxn>
              <a:cxn ang="0">
                <a:pos x="T4" y="T5"/>
              </a:cxn>
              <a:cxn ang="0">
                <a:pos x="T6" y="T7"/>
              </a:cxn>
            </a:cxnLst>
            <a:rect l="0" t="0" r="r" b="b"/>
            <a:pathLst>
              <a:path w="295" h="84">
                <a:moveTo>
                  <a:pt x="182" y="84"/>
                </a:moveTo>
                <a:lnTo>
                  <a:pt x="295"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7" name="Freeform 11"/>
          <p:cNvSpPr>
            <a:spLocks noChangeArrowheads="1"/>
          </p:cNvSpPr>
          <p:nvPr/>
        </p:nvSpPr>
        <p:spPr bwMode="auto">
          <a:xfrm>
            <a:off x="1541463" y="979488"/>
            <a:ext cx="195262" cy="422275"/>
          </a:xfrm>
          <a:custGeom>
            <a:avLst/>
            <a:gdLst>
              <a:gd name="T0" fmla="*/ 0 w 123"/>
              <a:gd name="T1" fmla="*/ 266 h 266"/>
              <a:gd name="T2" fmla="*/ 109 w 123"/>
              <a:gd name="T3" fmla="*/ 208 h 266"/>
              <a:gd name="T4" fmla="*/ 123 w 123"/>
              <a:gd name="T5" fmla="*/ 0 h 266"/>
              <a:gd name="T6" fmla="*/ 6 w 123"/>
              <a:gd name="T7" fmla="*/ 54 h 266"/>
            </a:gdLst>
            <a:ahLst/>
            <a:cxnLst>
              <a:cxn ang="0">
                <a:pos x="T0" y="T1"/>
              </a:cxn>
              <a:cxn ang="0">
                <a:pos x="T2" y="T3"/>
              </a:cxn>
              <a:cxn ang="0">
                <a:pos x="T4" y="T5"/>
              </a:cxn>
              <a:cxn ang="0">
                <a:pos x="T6" y="T7"/>
              </a:cxn>
            </a:cxnLst>
            <a:rect l="0" t="0" r="r" b="b"/>
            <a:pathLst>
              <a:path w="123" h="266">
                <a:moveTo>
                  <a:pt x="0" y="266"/>
                </a:moveTo>
                <a:lnTo>
                  <a:pt x="109" y="208"/>
                </a:lnTo>
                <a:lnTo>
                  <a:pt x="123" y="0"/>
                </a:lnTo>
                <a:lnTo>
                  <a:pt x="6" y="54"/>
                </a:lnTo>
                <a:close/>
              </a:path>
            </a:pathLst>
          </a:custGeom>
          <a:gradFill rotWithShape="0">
            <a:gsLst>
              <a:gs pos="0">
                <a:srgbClr val="C0C0C0"/>
              </a:gs>
              <a:gs pos="100000">
                <a:srgbClr val="6E6E6E"/>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8" name="Freeform 12"/>
          <p:cNvSpPr>
            <a:spLocks noChangeArrowheads="1"/>
          </p:cNvSpPr>
          <p:nvPr/>
        </p:nvSpPr>
        <p:spPr bwMode="auto">
          <a:xfrm>
            <a:off x="1260475" y="1023938"/>
            <a:ext cx="292100" cy="381000"/>
          </a:xfrm>
          <a:custGeom>
            <a:avLst/>
            <a:gdLst>
              <a:gd name="T0" fmla="*/ 6 w 184"/>
              <a:gd name="T1" fmla="*/ 0 h 240"/>
              <a:gd name="T2" fmla="*/ 184 w 184"/>
              <a:gd name="T3" fmla="*/ 27 h 240"/>
              <a:gd name="T4" fmla="*/ 177 w 184"/>
              <a:gd name="T5" fmla="*/ 240 h 240"/>
              <a:gd name="T6" fmla="*/ 0 w 184"/>
              <a:gd name="T7" fmla="*/ 204 h 240"/>
            </a:gdLst>
            <a:ahLst/>
            <a:cxnLst>
              <a:cxn ang="0">
                <a:pos x="T0" y="T1"/>
              </a:cxn>
              <a:cxn ang="0">
                <a:pos x="T2" y="T3"/>
              </a:cxn>
              <a:cxn ang="0">
                <a:pos x="T4" y="T5"/>
              </a:cxn>
              <a:cxn ang="0">
                <a:pos x="T6" y="T7"/>
              </a:cxn>
            </a:cxnLst>
            <a:rect l="0" t="0" r="r" b="b"/>
            <a:pathLst>
              <a:path w="184" h="240">
                <a:moveTo>
                  <a:pt x="6" y="0"/>
                </a:moveTo>
                <a:lnTo>
                  <a:pt x="184" y="27"/>
                </a:lnTo>
                <a:lnTo>
                  <a:pt x="177" y="240"/>
                </a:lnTo>
                <a:lnTo>
                  <a:pt x="0" y="204"/>
                </a:lnTo>
                <a:close/>
              </a:path>
            </a:pathLst>
          </a:custGeom>
          <a:solidFill>
            <a:srgbClr val="AFAFAF"/>
          </a:soli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09" name="Freeform 13"/>
          <p:cNvSpPr>
            <a:spLocks noChangeArrowheads="1"/>
          </p:cNvSpPr>
          <p:nvPr/>
        </p:nvSpPr>
        <p:spPr bwMode="auto">
          <a:xfrm>
            <a:off x="1298575" y="1069975"/>
            <a:ext cx="212725" cy="292100"/>
          </a:xfrm>
          <a:custGeom>
            <a:avLst/>
            <a:gdLst>
              <a:gd name="T0" fmla="*/ 6 w 134"/>
              <a:gd name="T1" fmla="*/ 0 h 184"/>
              <a:gd name="T2" fmla="*/ 134 w 134"/>
              <a:gd name="T3" fmla="*/ 22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6" y="0"/>
                </a:moveTo>
                <a:lnTo>
                  <a:pt x="134" y="22"/>
                </a:lnTo>
                <a:lnTo>
                  <a:pt x="129" y="184"/>
                </a:lnTo>
                <a:lnTo>
                  <a:pt x="0" y="156"/>
                </a:lnTo>
                <a:close/>
              </a:path>
            </a:pathLst>
          </a:custGeom>
          <a:gradFill rotWithShape="0">
            <a:gsLst>
              <a:gs pos="0">
                <a:srgbClr val="AFAFAF"/>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0" name="Text Box 14"/>
          <p:cNvSpPr txBox="1">
            <a:spLocks noChangeArrowheads="1"/>
          </p:cNvSpPr>
          <p:nvPr/>
        </p:nvSpPr>
        <p:spPr bwMode="auto">
          <a:xfrm>
            <a:off x="1300163" y="1049338"/>
            <a:ext cx="200025"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FAFAF"/>
                </a:solidFill>
              </a:rPr>
              <a:t>C</a:t>
            </a:r>
          </a:p>
        </p:txBody>
      </p:sp>
      <p:sp>
        <p:nvSpPr>
          <p:cNvPr id="4111" name="Freeform 15"/>
          <p:cNvSpPr>
            <a:spLocks noChangeArrowheads="1"/>
          </p:cNvSpPr>
          <p:nvPr/>
        </p:nvSpPr>
        <p:spPr bwMode="auto">
          <a:xfrm>
            <a:off x="2101850" y="1014413"/>
            <a:ext cx="552450" cy="144462"/>
          </a:xfrm>
          <a:custGeom>
            <a:avLst/>
            <a:gdLst>
              <a:gd name="T0" fmla="*/ 213 w 348"/>
              <a:gd name="T1" fmla="*/ 91 h 91"/>
              <a:gd name="T2" fmla="*/ 348 w 348"/>
              <a:gd name="T3" fmla="*/ 26 h 91"/>
              <a:gd name="T4" fmla="*/ 140 w 348"/>
              <a:gd name="T5" fmla="*/ 0 h 91"/>
              <a:gd name="T6" fmla="*/ 0 w 348"/>
              <a:gd name="T7" fmla="*/ 58 h 91"/>
            </a:gdLst>
            <a:ahLst/>
            <a:cxnLst>
              <a:cxn ang="0">
                <a:pos x="T0" y="T1"/>
              </a:cxn>
              <a:cxn ang="0">
                <a:pos x="T2" y="T3"/>
              </a:cxn>
              <a:cxn ang="0">
                <a:pos x="T4" y="T5"/>
              </a:cxn>
              <a:cxn ang="0">
                <a:pos x="T6" y="T7"/>
              </a:cxn>
            </a:cxnLst>
            <a:rect l="0" t="0" r="r" b="b"/>
            <a:pathLst>
              <a:path w="348" h="91">
                <a:moveTo>
                  <a:pt x="213" y="91"/>
                </a:moveTo>
                <a:lnTo>
                  <a:pt x="348" y="26"/>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2" name="Freeform 16"/>
          <p:cNvSpPr>
            <a:spLocks noChangeArrowheads="1"/>
          </p:cNvSpPr>
          <p:nvPr/>
        </p:nvSpPr>
        <p:spPr bwMode="auto">
          <a:xfrm>
            <a:off x="2435225" y="1052513"/>
            <a:ext cx="219075" cy="455612"/>
          </a:xfrm>
          <a:custGeom>
            <a:avLst/>
            <a:gdLst>
              <a:gd name="T0" fmla="*/ 7 w 138"/>
              <a:gd name="T1" fmla="*/ 287 h 287"/>
              <a:gd name="T2" fmla="*/ 138 w 138"/>
              <a:gd name="T3" fmla="*/ 189 h 287"/>
              <a:gd name="T4" fmla="*/ 136 w 138"/>
              <a:gd name="T5" fmla="*/ 0 h 287"/>
              <a:gd name="T6" fmla="*/ 0 w 138"/>
              <a:gd name="T7" fmla="*/ 67 h 287"/>
            </a:gdLst>
            <a:ahLst/>
            <a:cxnLst>
              <a:cxn ang="0">
                <a:pos x="T0" y="T1"/>
              </a:cxn>
              <a:cxn ang="0">
                <a:pos x="T2" y="T3"/>
              </a:cxn>
              <a:cxn ang="0">
                <a:pos x="T4" y="T5"/>
              </a:cxn>
              <a:cxn ang="0">
                <a:pos x="T6" y="T7"/>
              </a:cxn>
            </a:cxnLst>
            <a:rect l="0" t="0" r="r" b="b"/>
            <a:pathLst>
              <a:path w="138" h="287">
                <a:moveTo>
                  <a:pt x="7" y="287"/>
                </a:moveTo>
                <a:lnTo>
                  <a:pt x="138" y="189"/>
                </a:lnTo>
                <a:lnTo>
                  <a:pt x="136" y="0"/>
                </a:lnTo>
                <a:lnTo>
                  <a:pt x="0" y="67"/>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3" name="Freeform 17"/>
          <p:cNvSpPr>
            <a:spLocks noChangeArrowheads="1"/>
          </p:cNvSpPr>
          <p:nvPr/>
        </p:nvSpPr>
        <p:spPr bwMode="auto">
          <a:xfrm>
            <a:off x="2098675" y="1109663"/>
            <a:ext cx="339725" cy="420687"/>
          </a:xfrm>
          <a:custGeom>
            <a:avLst/>
            <a:gdLst>
              <a:gd name="T0" fmla="*/ 0 w 214"/>
              <a:gd name="T1" fmla="*/ 0 h 265"/>
              <a:gd name="T2" fmla="*/ 214 w 214"/>
              <a:gd name="T3" fmla="*/ 31 h 265"/>
              <a:gd name="T4" fmla="*/ 214 w 214"/>
              <a:gd name="T5" fmla="*/ 265 h 265"/>
              <a:gd name="T6" fmla="*/ 0 w 214"/>
              <a:gd name="T7" fmla="*/ 228 h 265"/>
            </a:gdLst>
            <a:ahLst/>
            <a:cxnLst>
              <a:cxn ang="0">
                <a:pos x="T0" y="T1"/>
              </a:cxn>
              <a:cxn ang="0">
                <a:pos x="T2" y="T3"/>
              </a:cxn>
              <a:cxn ang="0">
                <a:pos x="T4" y="T5"/>
              </a:cxn>
              <a:cxn ang="0">
                <a:pos x="T6" y="T7"/>
              </a:cxn>
            </a:cxnLst>
            <a:rect l="0" t="0" r="r" b="b"/>
            <a:pathLst>
              <a:path w="214" h="265">
                <a:moveTo>
                  <a:pt x="0" y="0"/>
                </a:moveTo>
                <a:lnTo>
                  <a:pt x="214" y="31"/>
                </a:lnTo>
                <a:lnTo>
                  <a:pt x="214" y="265"/>
                </a:lnTo>
                <a:lnTo>
                  <a:pt x="0" y="228"/>
                </a:lnTo>
                <a:close/>
              </a:path>
            </a:pathLst>
          </a:custGeom>
          <a:solidFill>
            <a:srgbClr val="6E6E6E"/>
          </a:solidFill>
          <a:ln w="12700">
            <a:solidFill>
              <a:srgbClr val="6E6E6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4" name="Freeform 18"/>
          <p:cNvSpPr>
            <a:spLocks noChangeArrowheads="1"/>
          </p:cNvSpPr>
          <p:nvPr/>
        </p:nvSpPr>
        <p:spPr bwMode="auto">
          <a:xfrm>
            <a:off x="2139950" y="1163638"/>
            <a:ext cx="249238" cy="311150"/>
          </a:xfrm>
          <a:custGeom>
            <a:avLst/>
            <a:gdLst>
              <a:gd name="T0" fmla="*/ 0 w 157"/>
              <a:gd name="T1" fmla="*/ 0 h 196"/>
              <a:gd name="T2" fmla="*/ 155 w 157"/>
              <a:gd name="T3" fmla="*/ 23 h 196"/>
              <a:gd name="T4" fmla="*/ 157 w 157"/>
              <a:gd name="T5" fmla="*/ 196 h 196"/>
              <a:gd name="T6" fmla="*/ 0 w 157"/>
              <a:gd name="T7" fmla="*/ 167 h 196"/>
            </a:gdLst>
            <a:ahLst/>
            <a:cxnLst>
              <a:cxn ang="0">
                <a:pos x="T0" y="T1"/>
              </a:cxn>
              <a:cxn ang="0">
                <a:pos x="T2" y="T3"/>
              </a:cxn>
              <a:cxn ang="0">
                <a:pos x="T4" y="T5"/>
              </a:cxn>
              <a:cxn ang="0">
                <a:pos x="T6" y="T7"/>
              </a:cxn>
            </a:cxnLst>
            <a:rect l="0" t="0" r="r" b="b"/>
            <a:pathLst>
              <a:path w="157" h="196">
                <a:moveTo>
                  <a:pt x="0" y="0"/>
                </a:moveTo>
                <a:lnTo>
                  <a:pt x="155" y="23"/>
                </a:lnTo>
                <a:lnTo>
                  <a:pt x="157" y="196"/>
                </a:lnTo>
                <a:lnTo>
                  <a:pt x="0"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5" name="Text Box 19"/>
          <p:cNvSpPr txBox="1">
            <a:spLocks noChangeArrowheads="1"/>
          </p:cNvSpPr>
          <p:nvPr/>
        </p:nvSpPr>
        <p:spPr bwMode="auto">
          <a:xfrm>
            <a:off x="2216150" y="1162050"/>
            <a:ext cx="106363"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4116" name="Freeform 20"/>
          <p:cNvSpPr>
            <a:spLocks noChangeArrowheads="1"/>
          </p:cNvSpPr>
          <p:nvPr/>
        </p:nvSpPr>
        <p:spPr bwMode="auto">
          <a:xfrm>
            <a:off x="2389188" y="1109663"/>
            <a:ext cx="561975" cy="177800"/>
          </a:xfrm>
          <a:custGeom>
            <a:avLst/>
            <a:gdLst>
              <a:gd name="T0" fmla="*/ 219 w 354"/>
              <a:gd name="T1" fmla="*/ 112 h 112"/>
              <a:gd name="T2" fmla="*/ 354 w 354"/>
              <a:gd name="T3" fmla="*/ 37 h 112"/>
              <a:gd name="T4" fmla="*/ 134 w 354"/>
              <a:gd name="T5" fmla="*/ 0 h 112"/>
              <a:gd name="T6" fmla="*/ 0 w 354"/>
              <a:gd name="T7" fmla="*/ 64 h 112"/>
            </a:gdLst>
            <a:ahLst/>
            <a:cxnLst>
              <a:cxn ang="0">
                <a:pos x="T0" y="T1"/>
              </a:cxn>
              <a:cxn ang="0">
                <a:pos x="T2" y="T3"/>
              </a:cxn>
              <a:cxn ang="0">
                <a:pos x="T4" y="T5"/>
              </a:cxn>
              <a:cxn ang="0">
                <a:pos x="T6" y="T7"/>
              </a:cxn>
            </a:cxnLst>
            <a:rect l="0" t="0" r="r" b="b"/>
            <a:pathLst>
              <a:path w="354" h="112">
                <a:moveTo>
                  <a:pt x="219" y="112"/>
                </a:moveTo>
                <a:lnTo>
                  <a:pt x="354" y="37"/>
                </a:lnTo>
                <a:lnTo>
                  <a:pt x="134"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7" name="Freeform 21"/>
          <p:cNvSpPr>
            <a:spLocks noChangeArrowheads="1"/>
          </p:cNvSpPr>
          <p:nvPr/>
        </p:nvSpPr>
        <p:spPr bwMode="auto">
          <a:xfrm>
            <a:off x="2735263" y="1165225"/>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8" name="Freeform 22"/>
          <p:cNvSpPr>
            <a:spLocks noChangeArrowheads="1"/>
          </p:cNvSpPr>
          <p:nvPr/>
        </p:nvSpPr>
        <p:spPr bwMode="auto">
          <a:xfrm>
            <a:off x="2389188" y="1216025"/>
            <a:ext cx="347662" cy="452438"/>
          </a:xfrm>
          <a:custGeom>
            <a:avLst/>
            <a:gdLst>
              <a:gd name="T0" fmla="*/ 0 w 219"/>
              <a:gd name="T1" fmla="*/ 0 h 285"/>
              <a:gd name="T2" fmla="*/ 217 w 219"/>
              <a:gd name="T3" fmla="*/ 45 h 285"/>
              <a:gd name="T4" fmla="*/ 219 w 219"/>
              <a:gd name="T5" fmla="*/ 285 h 285"/>
              <a:gd name="T6" fmla="*/ 1 w 219"/>
              <a:gd name="T7" fmla="*/ 235 h 285"/>
            </a:gdLst>
            <a:ahLst/>
            <a:cxnLst>
              <a:cxn ang="0">
                <a:pos x="T0" y="T1"/>
              </a:cxn>
              <a:cxn ang="0">
                <a:pos x="T2" y="T3"/>
              </a:cxn>
              <a:cxn ang="0">
                <a:pos x="T4" y="T5"/>
              </a:cxn>
              <a:cxn ang="0">
                <a:pos x="T6" y="T7"/>
              </a:cxn>
            </a:cxnLst>
            <a:rect l="0" t="0" r="r" b="b"/>
            <a:pathLst>
              <a:path w="219" h="285">
                <a:moveTo>
                  <a:pt x="0" y="0"/>
                </a:moveTo>
                <a:lnTo>
                  <a:pt x="217" y="45"/>
                </a:lnTo>
                <a:lnTo>
                  <a:pt x="219" y="285"/>
                </a:lnTo>
                <a:lnTo>
                  <a:pt x="1" y="235"/>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19" name="Freeform 23"/>
          <p:cNvSpPr>
            <a:spLocks noChangeArrowheads="1"/>
          </p:cNvSpPr>
          <p:nvPr/>
        </p:nvSpPr>
        <p:spPr bwMode="auto">
          <a:xfrm>
            <a:off x="2430463" y="1263650"/>
            <a:ext cx="261937" cy="349250"/>
          </a:xfrm>
          <a:custGeom>
            <a:avLst/>
            <a:gdLst>
              <a:gd name="T0" fmla="*/ 0 w 165"/>
              <a:gd name="T1" fmla="*/ 0 h 220"/>
              <a:gd name="T2" fmla="*/ 165 w 165"/>
              <a:gd name="T3" fmla="*/ 37 h 220"/>
              <a:gd name="T4" fmla="*/ 165 w 165"/>
              <a:gd name="T5" fmla="*/ 220 h 220"/>
              <a:gd name="T6" fmla="*/ 2 w 165"/>
              <a:gd name="T7" fmla="*/ 184 h 220"/>
            </a:gdLst>
            <a:ahLst/>
            <a:cxnLst>
              <a:cxn ang="0">
                <a:pos x="T0" y="T1"/>
              </a:cxn>
              <a:cxn ang="0">
                <a:pos x="T2" y="T3"/>
              </a:cxn>
              <a:cxn ang="0">
                <a:pos x="T4" y="T5"/>
              </a:cxn>
              <a:cxn ang="0">
                <a:pos x="T6" y="T7"/>
              </a:cxn>
            </a:cxnLst>
            <a:rect l="0" t="0" r="r" b="b"/>
            <a:pathLst>
              <a:path w="165" h="220">
                <a:moveTo>
                  <a:pt x="0" y="0"/>
                </a:moveTo>
                <a:lnTo>
                  <a:pt x="165" y="37"/>
                </a:lnTo>
                <a:lnTo>
                  <a:pt x="165" y="220"/>
                </a:lnTo>
                <a:lnTo>
                  <a:pt x="2"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0" name="Text Box 24"/>
          <p:cNvSpPr txBox="1">
            <a:spLocks noChangeArrowheads="1"/>
          </p:cNvSpPr>
          <p:nvPr/>
        </p:nvSpPr>
        <p:spPr bwMode="auto">
          <a:xfrm>
            <a:off x="2478088" y="1292225"/>
            <a:ext cx="16827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4121" name="Freeform 25"/>
          <p:cNvSpPr>
            <a:spLocks noChangeArrowheads="1"/>
          </p:cNvSpPr>
          <p:nvPr/>
        </p:nvSpPr>
        <p:spPr bwMode="auto">
          <a:xfrm>
            <a:off x="1944688" y="1023938"/>
            <a:ext cx="153987" cy="455612"/>
          </a:xfrm>
          <a:custGeom>
            <a:avLst/>
            <a:gdLst>
              <a:gd name="T0" fmla="*/ 1 w 97"/>
              <a:gd name="T1" fmla="*/ 287 h 287"/>
              <a:gd name="T2" fmla="*/ 93 w 97"/>
              <a:gd name="T3" fmla="*/ 217 h 287"/>
              <a:gd name="T4" fmla="*/ 97 w 97"/>
              <a:gd name="T5" fmla="*/ 0 h 287"/>
              <a:gd name="T6" fmla="*/ 0 w 97"/>
              <a:gd name="T7" fmla="*/ 66 h 287"/>
            </a:gdLst>
            <a:ahLst/>
            <a:cxnLst>
              <a:cxn ang="0">
                <a:pos x="T0" y="T1"/>
              </a:cxn>
              <a:cxn ang="0">
                <a:pos x="T2" y="T3"/>
              </a:cxn>
              <a:cxn ang="0">
                <a:pos x="T4" y="T5"/>
              </a:cxn>
              <a:cxn ang="0">
                <a:pos x="T6" y="T7"/>
              </a:cxn>
            </a:cxnLst>
            <a:rect l="0" t="0" r="r" b="b"/>
            <a:pathLst>
              <a:path w="97" h="287">
                <a:moveTo>
                  <a:pt x="1" y="287"/>
                </a:moveTo>
                <a:lnTo>
                  <a:pt x="93" y="217"/>
                </a:lnTo>
                <a:lnTo>
                  <a:pt x="97"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2" name="Freeform 26"/>
          <p:cNvSpPr>
            <a:spLocks noChangeArrowheads="1"/>
          </p:cNvSpPr>
          <p:nvPr/>
        </p:nvSpPr>
        <p:spPr bwMode="auto">
          <a:xfrm>
            <a:off x="1611313" y="1004888"/>
            <a:ext cx="487362" cy="125412"/>
          </a:xfrm>
          <a:custGeom>
            <a:avLst/>
            <a:gdLst>
              <a:gd name="T0" fmla="*/ 212 w 307"/>
              <a:gd name="T1" fmla="*/ 79 h 79"/>
              <a:gd name="T2" fmla="*/ 307 w 307"/>
              <a:gd name="T3" fmla="*/ 10 h 79"/>
              <a:gd name="T4" fmla="*/ 121 w 307"/>
              <a:gd name="T5" fmla="*/ 0 h 79"/>
              <a:gd name="T6" fmla="*/ 0 w 307"/>
              <a:gd name="T7" fmla="*/ 65 h 79"/>
            </a:gdLst>
            <a:ahLst/>
            <a:cxnLst>
              <a:cxn ang="0">
                <a:pos x="T0" y="T1"/>
              </a:cxn>
              <a:cxn ang="0">
                <a:pos x="T2" y="T3"/>
              </a:cxn>
              <a:cxn ang="0">
                <a:pos x="T4" y="T5"/>
              </a:cxn>
              <a:cxn ang="0">
                <a:pos x="T6" y="T7"/>
              </a:cxn>
            </a:cxnLst>
            <a:rect l="0" t="0" r="r" b="b"/>
            <a:pathLst>
              <a:path w="307" h="79">
                <a:moveTo>
                  <a:pt x="212" y="79"/>
                </a:moveTo>
                <a:lnTo>
                  <a:pt x="307" y="10"/>
                </a:lnTo>
                <a:lnTo>
                  <a:pt x="121" y="0"/>
                </a:lnTo>
                <a:lnTo>
                  <a:pt x="0" y="65"/>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3" name="Freeform 27"/>
          <p:cNvSpPr>
            <a:spLocks noChangeArrowheads="1"/>
          </p:cNvSpPr>
          <p:nvPr/>
        </p:nvSpPr>
        <p:spPr bwMode="auto">
          <a:xfrm>
            <a:off x="1614488" y="1106488"/>
            <a:ext cx="334962" cy="371475"/>
          </a:xfrm>
          <a:custGeom>
            <a:avLst/>
            <a:gdLst>
              <a:gd name="T0" fmla="*/ 0 w 211"/>
              <a:gd name="T1" fmla="*/ 0 h 234"/>
              <a:gd name="T2" fmla="*/ 207 w 211"/>
              <a:gd name="T3" fmla="*/ 12 h 234"/>
              <a:gd name="T4" fmla="*/ 211 w 211"/>
              <a:gd name="T5" fmla="*/ 234 h 234"/>
              <a:gd name="T6" fmla="*/ 2 w 211"/>
              <a:gd name="T7" fmla="*/ 213 h 234"/>
            </a:gdLst>
            <a:ahLst/>
            <a:cxnLst>
              <a:cxn ang="0">
                <a:pos x="T0" y="T1"/>
              </a:cxn>
              <a:cxn ang="0">
                <a:pos x="T2" y="T3"/>
              </a:cxn>
              <a:cxn ang="0">
                <a:pos x="T4" y="T5"/>
              </a:cxn>
              <a:cxn ang="0">
                <a:pos x="T6" y="T7"/>
              </a:cxn>
            </a:cxnLst>
            <a:rect l="0" t="0" r="r" b="b"/>
            <a:pathLst>
              <a:path w="211" h="234">
                <a:moveTo>
                  <a:pt x="0" y="0"/>
                </a:moveTo>
                <a:lnTo>
                  <a:pt x="207" y="12"/>
                </a:lnTo>
                <a:lnTo>
                  <a:pt x="211" y="234"/>
                </a:lnTo>
                <a:lnTo>
                  <a:pt x="2" y="213"/>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4" name="Freeform 28"/>
          <p:cNvSpPr>
            <a:spLocks noChangeArrowheads="1"/>
          </p:cNvSpPr>
          <p:nvPr/>
        </p:nvSpPr>
        <p:spPr bwMode="auto">
          <a:xfrm>
            <a:off x="1651000" y="1154113"/>
            <a:ext cx="254000" cy="277812"/>
          </a:xfrm>
          <a:custGeom>
            <a:avLst/>
            <a:gdLst>
              <a:gd name="T0" fmla="*/ 0 w 160"/>
              <a:gd name="T1" fmla="*/ 0 h 175"/>
              <a:gd name="T2" fmla="*/ 157 w 160"/>
              <a:gd name="T3" fmla="*/ 11 h 175"/>
              <a:gd name="T4" fmla="*/ 160 w 160"/>
              <a:gd name="T5" fmla="*/ 175 h 175"/>
              <a:gd name="T6" fmla="*/ 2 w 160"/>
              <a:gd name="T7" fmla="*/ 160 h 175"/>
            </a:gdLst>
            <a:ahLst/>
            <a:cxnLst>
              <a:cxn ang="0">
                <a:pos x="T0" y="T1"/>
              </a:cxn>
              <a:cxn ang="0">
                <a:pos x="T2" y="T3"/>
              </a:cxn>
              <a:cxn ang="0">
                <a:pos x="T4" y="T5"/>
              </a:cxn>
              <a:cxn ang="0">
                <a:pos x="T6" y="T7"/>
              </a:cxn>
            </a:cxnLst>
            <a:rect l="0" t="0" r="r" b="b"/>
            <a:pathLst>
              <a:path w="160" h="175">
                <a:moveTo>
                  <a:pt x="0" y="0"/>
                </a:moveTo>
                <a:lnTo>
                  <a:pt x="157" y="11"/>
                </a:lnTo>
                <a:lnTo>
                  <a:pt x="160" y="175"/>
                </a:lnTo>
                <a:lnTo>
                  <a:pt x="2" y="160"/>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5" name="Text Box 29"/>
          <p:cNvSpPr txBox="1">
            <a:spLocks noChangeArrowheads="1"/>
          </p:cNvSpPr>
          <p:nvPr/>
        </p:nvSpPr>
        <p:spPr bwMode="auto">
          <a:xfrm>
            <a:off x="1971675" y="1104900"/>
            <a:ext cx="79375"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E4E4E"/>
                </a:solidFill>
              </a:rPr>
              <a:t>/</a:t>
            </a:r>
          </a:p>
        </p:txBody>
      </p:sp>
      <p:sp>
        <p:nvSpPr>
          <p:cNvPr id="4126" name="Text Box 30"/>
          <p:cNvSpPr txBox="1">
            <a:spLocks noChangeArrowheads="1"/>
          </p:cNvSpPr>
          <p:nvPr/>
        </p:nvSpPr>
        <p:spPr bwMode="auto">
          <a:xfrm>
            <a:off x="1692275" y="1133475"/>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4127" name="Freeform 31"/>
          <p:cNvSpPr>
            <a:spLocks noChangeArrowheads="1"/>
          </p:cNvSpPr>
          <p:nvPr/>
        </p:nvSpPr>
        <p:spPr bwMode="auto">
          <a:xfrm>
            <a:off x="1133475" y="568325"/>
            <a:ext cx="484188" cy="96838"/>
          </a:xfrm>
          <a:custGeom>
            <a:avLst/>
            <a:gdLst>
              <a:gd name="T0" fmla="*/ 220 w 305"/>
              <a:gd name="T1" fmla="*/ 61 h 61"/>
              <a:gd name="T2" fmla="*/ 305 w 305"/>
              <a:gd name="T3" fmla="*/ 6 h 61"/>
              <a:gd name="T4" fmla="*/ 102 w 305"/>
              <a:gd name="T5" fmla="*/ 0 h 61"/>
              <a:gd name="T6" fmla="*/ 0 w 305"/>
              <a:gd name="T7" fmla="*/ 50 h 61"/>
            </a:gdLst>
            <a:ahLst/>
            <a:cxnLst>
              <a:cxn ang="0">
                <a:pos x="T0" y="T1"/>
              </a:cxn>
              <a:cxn ang="0">
                <a:pos x="T2" y="T3"/>
              </a:cxn>
              <a:cxn ang="0">
                <a:pos x="T4" y="T5"/>
              </a:cxn>
              <a:cxn ang="0">
                <a:pos x="T6" y="T7"/>
              </a:cxn>
            </a:cxnLst>
            <a:rect l="0" t="0" r="r" b="b"/>
            <a:pathLst>
              <a:path w="305" h="61">
                <a:moveTo>
                  <a:pt x="220" y="61"/>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8" name="Freeform 32"/>
          <p:cNvSpPr>
            <a:spLocks noChangeArrowheads="1"/>
          </p:cNvSpPr>
          <p:nvPr/>
        </p:nvSpPr>
        <p:spPr bwMode="auto">
          <a:xfrm>
            <a:off x="1455738" y="582613"/>
            <a:ext cx="158750" cy="433387"/>
          </a:xfrm>
          <a:custGeom>
            <a:avLst/>
            <a:gdLst>
              <a:gd name="T0" fmla="*/ 0 w 100"/>
              <a:gd name="T1" fmla="*/ 273 h 273"/>
              <a:gd name="T2" fmla="*/ 93 w 100"/>
              <a:gd name="T3" fmla="*/ 197 h 273"/>
              <a:gd name="T4" fmla="*/ 100 w 100"/>
              <a:gd name="T5" fmla="*/ 0 h 273"/>
              <a:gd name="T6" fmla="*/ 5 w 100"/>
              <a:gd name="T7" fmla="*/ 52 h 273"/>
            </a:gdLst>
            <a:ahLst/>
            <a:cxnLst>
              <a:cxn ang="0">
                <a:pos x="T0" y="T1"/>
              </a:cxn>
              <a:cxn ang="0">
                <a:pos x="T2" y="T3"/>
              </a:cxn>
              <a:cxn ang="0">
                <a:pos x="T4" y="T5"/>
              </a:cxn>
              <a:cxn ang="0">
                <a:pos x="T6" y="T7"/>
              </a:cxn>
            </a:cxnLst>
            <a:rect l="0" t="0" r="r" b="b"/>
            <a:pathLst>
              <a:path w="100" h="273">
                <a:moveTo>
                  <a:pt x="0" y="273"/>
                </a:moveTo>
                <a:lnTo>
                  <a:pt x="93" y="197"/>
                </a:lnTo>
                <a:lnTo>
                  <a:pt x="100" y="0"/>
                </a:lnTo>
                <a:lnTo>
                  <a:pt x="5" y="52"/>
                </a:lnTo>
                <a:close/>
              </a:path>
            </a:pathLst>
          </a:custGeom>
          <a:gradFill rotWithShape="0">
            <a:gsLst>
              <a:gs pos="0">
                <a:srgbClr val="5A5A5A"/>
              </a:gs>
              <a:gs pos="50000">
                <a:srgbClr val="DCDCDC"/>
              </a:gs>
              <a:gs pos="100000">
                <a:srgbClr val="5A5A5A"/>
              </a:gs>
            </a:gsLst>
            <a:lin ang="18900000" scaled="1"/>
          </a:gradFill>
          <a:ln w="12700">
            <a:solidFill>
              <a:srgbClr val="5A5A5A"/>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29" name="Freeform 33"/>
          <p:cNvSpPr>
            <a:spLocks noChangeArrowheads="1"/>
          </p:cNvSpPr>
          <p:nvPr/>
        </p:nvSpPr>
        <p:spPr bwMode="auto">
          <a:xfrm>
            <a:off x="1130300" y="649288"/>
            <a:ext cx="330200" cy="365125"/>
          </a:xfrm>
          <a:custGeom>
            <a:avLst/>
            <a:gdLst>
              <a:gd name="T0" fmla="*/ 0 w 208"/>
              <a:gd name="T1" fmla="*/ 0 h 230"/>
              <a:gd name="T2" fmla="*/ 208 w 208"/>
              <a:gd name="T3" fmla="*/ 8 h 230"/>
              <a:gd name="T4" fmla="*/ 208 w 208"/>
              <a:gd name="T5" fmla="*/ 230 h 230"/>
              <a:gd name="T6" fmla="*/ 0 w 208"/>
              <a:gd name="T7" fmla="*/ 211 h 230"/>
            </a:gdLst>
            <a:ahLst/>
            <a:cxnLst>
              <a:cxn ang="0">
                <a:pos x="T0" y="T1"/>
              </a:cxn>
              <a:cxn ang="0">
                <a:pos x="T2" y="T3"/>
              </a:cxn>
              <a:cxn ang="0">
                <a:pos x="T4" y="T5"/>
              </a:cxn>
              <a:cxn ang="0">
                <a:pos x="T6" y="T7"/>
              </a:cxn>
            </a:cxnLst>
            <a:rect l="0" t="0" r="r" b="b"/>
            <a:pathLst>
              <a:path w="208" h="230">
                <a:moveTo>
                  <a:pt x="0" y="0"/>
                </a:moveTo>
                <a:lnTo>
                  <a:pt x="208" y="8"/>
                </a:lnTo>
                <a:lnTo>
                  <a:pt x="208" y="230"/>
                </a:lnTo>
                <a:lnTo>
                  <a:pt x="0" y="211"/>
                </a:lnTo>
                <a:close/>
              </a:path>
            </a:pathLst>
          </a:custGeom>
          <a:solidFill>
            <a:srgbClr val="4C4C4C"/>
          </a:solidFill>
          <a:ln w="12700">
            <a:solidFill>
              <a:srgbClr val="4C4C4C"/>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0" name="Freeform 34"/>
          <p:cNvSpPr>
            <a:spLocks noChangeArrowheads="1"/>
          </p:cNvSpPr>
          <p:nvPr/>
        </p:nvSpPr>
        <p:spPr bwMode="auto">
          <a:xfrm>
            <a:off x="1166813" y="692150"/>
            <a:ext cx="257175" cy="279400"/>
          </a:xfrm>
          <a:custGeom>
            <a:avLst/>
            <a:gdLst>
              <a:gd name="T0" fmla="*/ 0 w 162"/>
              <a:gd name="T1" fmla="*/ 0 h 176"/>
              <a:gd name="T2" fmla="*/ 162 w 162"/>
              <a:gd name="T3" fmla="*/ 7 h 176"/>
              <a:gd name="T4" fmla="*/ 162 w 162"/>
              <a:gd name="T5" fmla="*/ 176 h 176"/>
              <a:gd name="T6" fmla="*/ 0 w 162"/>
              <a:gd name="T7" fmla="*/ 161 h 176"/>
            </a:gdLst>
            <a:ahLst/>
            <a:cxnLst>
              <a:cxn ang="0">
                <a:pos x="T0" y="T1"/>
              </a:cxn>
              <a:cxn ang="0">
                <a:pos x="T2" y="T3"/>
              </a:cxn>
              <a:cxn ang="0">
                <a:pos x="T4" y="T5"/>
              </a:cxn>
              <a:cxn ang="0">
                <a:pos x="T6" y="T7"/>
              </a:cxn>
            </a:cxnLst>
            <a:rect l="0" t="0" r="r" b="b"/>
            <a:pathLst>
              <a:path w="162" h="176">
                <a:moveTo>
                  <a:pt x="0" y="0"/>
                </a:moveTo>
                <a:lnTo>
                  <a:pt x="162" y="7"/>
                </a:lnTo>
                <a:lnTo>
                  <a:pt x="162"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1" name="Text Box 35"/>
          <p:cNvSpPr txBox="1">
            <a:spLocks noChangeArrowheads="1"/>
          </p:cNvSpPr>
          <p:nvPr/>
        </p:nvSpPr>
        <p:spPr bwMode="auto">
          <a:xfrm>
            <a:off x="1222375" y="676275"/>
            <a:ext cx="107950" cy="3127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555555"/>
                </a:solidFill>
              </a:rPr>
              <a:t>I</a:t>
            </a:r>
          </a:p>
        </p:txBody>
      </p:sp>
      <p:sp>
        <p:nvSpPr>
          <p:cNvPr id="4132" name="Freeform 36"/>
          <p:cNvSpPr>
            <a:spLocks noChangeArrowheads="1"/>
          </p:cNvSpPr>
          <p:nvPr/>
        </p:nvSpPr>
        <p:spPr bwMode="auto">
          <a:xfrm>
            <a:off x="1539875" y="584200"/>
            <a:ext cx="493713" cy="100013"/>
          </a:xfrm>
          <a:custGeom>
            <a:avLst/>
            <a:gdLst>
              <a:gd name="T0" fmla="*/ 219 w 311"/>
              <a:gd name="T1" fmla="*/ 63 h 63"/>
              <a:gd name="T2" fmla="*/ 311 w 311"/>
              <a:gd name="T3" fmla="*/ 5 h 63"/>
              <a:gd name="T4" fmla="*/ 101 w 311"/>
              <a:gd name="T5" fmla="*/ 0 h 63"/>
              <a:gd name="T6" fmla="*/ 0 w 311"/>
              <a:gd name="T7" fmla="*/ 51 h 63"/>
            </a:gdLst>
            <a:ahLst/>
            <a:cxnLst>
              <a:cxn ang="0">
                <a:pos x="T0" y="T1"/>
              </a:cxn>
              <a:cxn ang="0">
                <a:pos x="T2" y="T3"/>
              </a:cxn>
              <a:cxn ang="0">
                <a:pos x="T4" y="T5"/>
              </a:cxn>
              <a:cxn ang="0">
                <a:pos x="T6" y="T7"/>
              </a:cxn>
            </a:cxnLst>
            <a:rect l="0" t="0" r="r" b="b"/>
            <a:pathLst>
              <a:path w="311" h="63">
                <a:moveTo>
                  <a:pt x="219" y="63"/>
                </a:moveTo>
                <a:lnTo>
                  <a:pt x="311" y="5"/>
                </a:lnTo>
                <a:lnTo>
                  <a:pt x="101" y="0"/>
                </a:lnTo>
                <a:lnTo>
                  <a:pt x="0" y="51"/>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3" name="Freeform 37"/>
          <p:cNvSpPr>
            <a:spLocks noChangeArrowheads="1"/>
          </p:cNvSpPr>
          <p:nvPr/>
        </p:nvSpPr>
        <p:spPr bwMode="auto">
          <a:xfrm>
            <a:off x="1874838" y="592138"/>
            <a:ext cx="163512" cy="446087"/>
          </a:xfrm>
          <a:custGeom>
            <a:avLst/>
            <a:gdLst>
              <a:gd name="T0" fmla="*/ 0 w 103"/>
              <a:gd name="T1" fmla="*/ 281 h 281"/>
              <a:gd name="T2" fmla="*/ 90 w 103"/>
              <a:gd name="T3" fmla="*/ 210 h 281"/>
              <a:gd name="T4" fmla="*/ 103 w 103"/>
              <a:gd name="T5" fmla="*/ 0 h 281"/>
              <a:gd name="T6" fmla="*/ 4 w 103"/>
              <a:gd name="T7" fmla="*/ 61 h 281"/>
            </a:gdLst>
            <a:ahLst/>
            <a:cxnLst>
              <a:cxn ang="0">
                <a:pos x="T0" y="T1"/>
              </a:cxn>
              <a:cxn ang="0">
                <a:pos x="T2" y="T3"/>
              </a:cxn>
              <a:cxn ang="0">
                <a:pos x="T4" y="T5"/>
              </a:cxn>
              <a:cxn ang="0">
                <a:pos x="T6" y="T7"/>
              </a:cxn>
            </a:cxnLst>
            <a:rect l="0" t="0" r="r" b="b"/>
            <a:pathLst>
              <a:path w="103" h="281">
                <a:moveTo>
                  <a:pt x="0" y="281"/>
                </a:moveTo>
                <a:lnTo>
                  <a:pt x="90" y="210"/>
                </a:lnTo>
                <a:lnTo>
                  <a:pt x="103" y="0"/>
                </a:lnTo>
                <a:lnTo>
                  <a:pt x="4" y="61"/>
                </a:lnTo>
                <a:close/>
              </a:path>
            </a:pathLst>
          </a:custGeom>
          <a:gradFill rotWithShape="0">
            <a:gsLst>
              <a:gs pos="0">
                <a:srgbClr val="AFAFAF"/>
              </a:gs>
              <a:gs pos="100000">
                <a:srgbClr val="DCDCDC"/>
              </a:gs>
            </a:gsLst>
            <a:lin ang="2700000" scaled="1"/>
          </a:gra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4" name="Freeform 38"/>
          <p:cNvSpPr>
            <a:spLocks noChangeArrowheads="1"/>
          </p:cNvSpPr>
          <p:nvPr/>
        </p:nvSpPr>
        <p:spPr bwMode="auto">
          <a:xfrm>
            <a:off x="1528763" y="665163"/>
            <a:ext cx="354012" cy="374650"/>
          </a:xfrm>
          <a:custGeom>
            <a:avLst/>
            <a:gdLst>
              <a:gd name="T0" fmla="*/ 3 w 223"/>
              <a:gd name="T1" fmla="*/ 0 h 236"/>
              <a:gd name="T2" fmla="*/ 223 w 223"/>
              <a:gd name="T3" fmla="*/ 13 h 236"/>
              <a:gd name="T4" fmla="*/ 218 w 223"/>
              <a:gd name="T5" fmla="*/ 236 h 236"/>
              <a:gd name="T6" fmla="*/ 0 w 223"/>
              <a:gd name="T7" fmla="*/ 222 h 236"/>
            </a:gdLst>
            <a:ahLst/>
            <a:cxnLst>
              <a:cxn ang="0">
                <a:pos x="T0" y="T1"/>
              </a:cxn>
              <a:cxn ang="0">
                <a:pos x="T2" y="T3"/>
              </a:cxn>
              <a:cxn ang="0">
                <a:pos x="T4" y="T5"/>
              </a:cxn>
              <a:cxn ang="0">
                <a:pos x="T6" y="T7"/>
              </a:cxn>
            </a:cxnLst>
            <a:rect l="0" t="0" r="r" b="b"/>
            <a:pathLst>
              <a:path w="223" h="236">
                <a:moveTo>
                  <a:pt x="3" y="0"/>
                </a:moveTo>
                <a:lnTo>
                  <a:pt x="223" y="13"/>
                </a:lnTo>
                <a:lnTo>
                  <a:pt x="218" y="236"/>
                </a:lnTo>
                <a:lnTo>
                  <a:pt x="0" y="222"/>
                </a:lnTo>
                <a:close/>
              </a:path>
            </a:pathLst>
          </a:custGeom>
          <a:solidFill>
            <a:srgbClr val="6E6E6E"/>
          </a:solidFill>
          <a:ln w="12700">
            <a:solidFill>
              <a:srgbClr val="6E6E6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5" name="Freeform 39"/>
          <p:cNvSpPr>
            <a:spLocks noChangeArrowheads="1"/>
          </p:cNvSpPr>
          <p:nvPr/>
        </p:nvSpPr>
        <p:spPr bwMode="auto">
          <a:xfrm>
            <a:off x="1570038" y="708025"/>
            <a:ext cx="271462" cy="292100"/>
          </a:xfrm>
          <a:custGeom>
            <a:avLst/>
            <a:gdLst>
              <a:gd name="T0" fmla="*/ 3 w 171"/>
              <a:gd name="T1" fmla="*/ 0 h 184"/>
              <a:gd name="T2" fmla="*/ 171 w 171"/>
              <a:gd name="T3" fmla="*/ 9 h 184"/>
              <a:gd name="T4" fmla="*/ 166 w 171"/>
              <a:gd name="T5" fmla="*/ 184 h 184"/>
              <a:gd name="T6" fmla="*/ 0 w 171"/>
              <a:gd name="T7" fmla="*/ 172 h 184"/>
            </a:gdLst>
            <a:ahLst/>
            <a:cxnLst>
              <a:cxn ang="0">
                <a:pos x="T0" y="T1"/>
              </a:cxn>
              <a:cxn ang="0">
                <a:pos x="T2" y="T3"/>
              </a:cxn>
              <a:cxn ang="0">
                <a:pos x="T4" y="T5"/>
              </a:cxn>
              <a:cxn ang="0">
                <a:pos x="T6" y="T7"/>
              </a:cxn>
            </a:cxnLst>
            <a:rect l="0" t="0" r="r" b="b"/>
            <a:pathLst>
              <a:path w="171" h="184">
                <a:moveTo>
                  <a:pt x="3" y="0"/>
                </a:moveTo>
                <a:lnTo>
                  <a:pt x="171" y="9"/>
                </a:lnTo>
                <a:lnTo>
                  <a:pt x="166" y="184"/>
                </a:lnTo>
                <a:lnTo>
                  <a:pt x="0" y="172"/>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6" name="Text Box 40"/>
          <p:cNvSpPr txBox="1">
            <a:spLocks noChangeArrowheads="1"/>
          </p:cNvSpPr>
          <p:nvPr/>
        </p:nvSpPr>
        <p:spPr bwMode="auto">
          <a:xfrm>
            <a:off x="1609725" y="696913"/>
            <a:ext cx="188913"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4137" name="Freeform 41"/>
          <p:cNvSpPr>
            <a:spLocks noChangeArrowheads="1"/>
          </p:cNvSpPr>
          <p:nvPr/>
        </p:nvSpPr>
        <p:spPr bwMode="auto">
          <a:xfrm>
            <a:off x="1938338" y="741363"/>
            <a:ext cx="365125" cy="357187"/>
          </a:xfrm>
          <a:custGeom>
            <a:avLst/>
            <a:gdLst>
              <a:gd name="T0" fmla="*/ 0 w 230"/>
              <a:gd name="T1" fmla="*/ 2 h 225"/>
              <a:gd name="T2" fmla="*/ 227 w 230"/>
              <a:gd name="T3" fmla="*/ 0 h 225"/>
              <a:gd name="T4" fmla="*/ 230 w 230"/>
              <a:gd name="T5" fmla="*/ 225 h 225"/>
              <a:gd name="T6" fmla="*/ 5 w 230"/>
              <a:gd name="T7" fmla="*/ 222 h 225"/>
            </a:gdLst>
            <a:ahLst/>
            <a:cxnLst>
              <a:cxn ang="0">
                <a:pos x="T0" y="T1"/>
              </a:cxn>
              <a:cxn ang="0">
                <a:pos x="T2" y="T3"/>
              </a:cxn>
              <a:cxn ang="0">
                <a:pos x="T4" y="T5"/>
              </a:cxn>
              <a:cxn ang="0">
                <a:pos x="T6" y="T7"/>
              </a:cxn>
            </a:cxnLst>
            <a:rect l="0" t="0" r="r" b="b"/>
            <a:pathLst>
              <a:path w="230" h="225">
                <a:moveTo>
                  <a:pt x="0" y="2"/>
                </a:moveTo>
                <a:lnTo>
                  <a:pt x="227" y="0"/>
                </a:lnTo>
                <a:lnTo>
                  <a:pt x="230" y="225"/>
                </a:lnTo>
                <a:lnTo>
                  <a:pt x="5" y="222"/>
                </a:lnTo>
                <a:close/>
              </a:path>
            </a:pathLst>
          </a:custGeom>
          <a:solidFill>
            <a:srgbClr val="AFAFAF"/>
          </a:soli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8" name="Freeform 42"/>
          <p:cNvSpPr>
            <a:spLocks noChangeArrowheads="1"/>
          </p:cNvSpPr>
          <p:nvPr/>
        </p:nvSpPr>
        <p:spPr bwMode="auto">
          <a:xfrm>
            <a:off x="1984375" y="790575"/>
            <a:ext cx="274638" cy="271463"/>
          </a:xfrm>
          <a:custGeom>
            <a:avLst/>
            <a:gdLst>
              <a:gd name="T0" fmla="*/ 0 w 173"/>
              <a:gd name="T1" fmla="*/ 2 h 171"/>
              <a:gd name="T2" fmla="*/ 173 w 173"/>
              <a:gd name="T3" fmla="*/ 0 h 171"/>
              <a:gd name="T4" fmla="*/ 173 w 173"/>
              <a:gd name="T5" fmla="*/ 171 h 171"/>
              <a:gd name="T6" fmla="*/ 3 w 173"/>
              <a:gd name="T7" fmla="*/ 170 h 171"/>
            </a:gdLst>
            <a:ahLst/>
            <a:cxnLst>
              <a:cxn ang="0">
                <a:pos x="T0" y="T1"/>
              </a:cxn>
              <a:cxn ang="0">
                <a:pos x="T2" y="T3"/>
              </a:cxn>
              <a:cxn ang="0">
                <a:pos x="T4" y="T5"/>
              </a:cxn>
              <a:cxn ang="0">
                <a:pos x="T6" y="T7"/>
              </a:cxn>
            </a:cxnLst>
            <a:rect l="0" t="0" r="r" b="b"/>
            <a:pathLst>
              <a:path w="173" h="171">
                <a:moveTo>
                  <a:pt x="0" y="2"/>
                </a:moveTo>
                <a:lnTo>
                  <a:pt x="173" y="0"/>
                </a:lnTo>
                <a:lnTo>
                  <a:pt x="173" y="171"/>
                </a:lnTo>
                <a:lnTo>
                  <a:pt x="3" y="170"/>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39" name="Freeform 43"/>
          <p:cNvSpPr>
            <a:spLocks noChangeArrowheads="1"/>
          </p:cNvSpPr>
          <p:nvPr/>
        </p:nvSpPr>
        <p:spPr bwMode="auto">
          <a:xfrm>
            <a:off x="1939925" y="681038"/>
            <a:ext cx="358775" cy="63500"/>
          </a:xfrm>
          <a:custGeom>
            <a:avLst/>
            <a:gdLst>
              <a:gd name="T0" fmla="*/ 226 w 226"/>
              <a:gd name="T1" fmla="*/ 37 h 40"/>
              <a:gd name="T2" fmla="*/ 207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7"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4140" name="Text Box 44"/>
          <p:cNvSpPr txBox="1">
            <a:spLocks noChangeArrowheads="1"/>
          </p:cNvSpPr>
          <p:nvPr/>
        </p:nvSpPr>
        <p:spPr bwMode="auto">
          <a:xfrm>
            <a:off x="1989138" y="769938"/>
            <a:ext cx="261937"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FAFAF"/>
                </a:solidFill>
              </a:rPr>
              <a:t>M</a:t>
            </a:r>
          </a:p>
        </p:txBody>
      </p:sp>
      <p:sp>
        <p:nvSpPr>
          <p:cNvPr id="4141" name="Text Box 45"/>
          <p:cNvSpPr txBox="1">
            <a:spLocks noChangeArrowheads="1"/>
          </p:cNvSpPr>
          <p:nvPr/>
        </p:nvSpPr>
        <p:spPr bwMode="auto">
          <a:xfrm>
            <a:off x="3040063" y="452438"/>
            <a:ext cx="3875087" cy="8366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What is TCP/IP (cont'd)</a:t>
            </a:r>
          </a:p>
        </p:txBody>
      </p:sp>
      <p:sp>
        <p:nvSpPr>
          <p:cNvPr id="4142" name="Text Box 46"/>
          <p:cNvSpPr txBox="1">
            <a:spLocks noChangeArrowheads="1"/>
          </p:cNvSpPr>
          <p:nvPr/>
        </p:nvSpPr>
        <p:spPr bwMode="auto">
          <a:xfrm>
            <a:off x="1441450" y="2209800"/>
            <a:ext cx="4337050" cy="430688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306388" indent="-112713">
              <a:defRPr sz="2400">
                <a:solidFill>
                  <a:schemeClr val="tx1"/>
                </a:solidFill>
                <a:latin typeface="Times New Roman" pitchFamily="18" charset="0"/>
              </a:defRPr>
            </a:lvl1pPr>
            <a:lvl2pPr marL="515938" indent="-95250">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55000"/>
              <a:buFont typeface="LotusWP Type" pitchFamily="18" charset="0"/>
              <a:buChar char="ƒ"/>
            </a:pPr>
            <a:r>
              <a:rPr lang="en-US" altLang="es-EC" sz="2000">
                <a:solidFill>
                  <a:srgbClr val="000000"/>
                </a:solidFill>
                <a:latin typeface="GillSans" charset="0"/>
              </a:rPr>
              <a:t>Cruise the INTERNET</a:t>
            </a:r>
          </a:p>
          <a:p>
            <a:pPr lvl="1">
              <a:spcAft>
                <a:spcPct val="15000"/>
              </a:spcAft>
              <a:buClr>
                <a:srgbClr val="000000"/>
              </a:buClr>
              <a:buSzPct val="100000"/>
              <a:buFont typeface="GillSans" charset="0"/>
              <a:buChar char="–"/>
            </a:pPr>
            <a:r>
              <a:rPr lang="en-US" altLang="es-EC" sz="2000">
                <a:solidFill>
                  <a:srgbClr val="000000"/>
                </a:solidFill>
                <a:latin typeface="GillSans" charset="0"/>
              </a:rPr>
              <a:t>IBM ADVANTIS DIALER (DIAL.EXE) or SLIPPM to dial other  internet providers.   </a:t>
            </a:r>
          </a:p>
          <a:p>
            <a:pPr lvl="1">
              <a:spcAft>
                <a:spcPct val="15000"/>
              </a:spcAft>
              <a:buClr>
                <a:srgbClr val="000000"/>
              </a:buClr>
              <a:buSzPct val="100000"/>
              <a:buFont typeface="GillSans" charset="0"/>
              <a:buChar char="–"/>
            </a:pPr>
            <a:r>
              <a:rPr lang="en-US" altLang="es-EC" sz="2000">
                <a:solidFill>
                  <a:srgbClr val="000000"/>
                </a:solidFill>
                <a:latin typeface="GillSans" charset="0"/>
              </a:rPr>
              <a:t> Internet tools - Gopher, WebExplorer (EXPLORE.EXE) </a:t>
            </a:r>
          </a:p>
          <a:p>
            <a:pPr>
              <a:spcAft>
                <a:spcPct val="15000"/>
              </a:spcAft>
              <a:buClr>
                <a:srgbClr val="000000"/>
              </a:buClr>
              <a:buSzPct val="55000"/>
              <a:buFont typeface="LotusWP Type" pitchFamily="18" charset="0"/>
              <a:buChar char="ƒ"/>
            </a:pPr>
            <a:r>
              <a:rPr lang="en-US" altLang="es-EC" sz="2000">
                <a:solidFill>
                  <a:srgbClr val="000000"/>
                </a:solidFill>
                <a:latin typeface="GillSans" charset="0"/>
              </a:rPr>
              <a:t>Read/write to electronic bulletin boards (Newsreader/2 -NR2.EXE)</a:t>
            </a:r>
          </a:p>
          <a:p>
            <a:pPr>
              <a:spcAft>
                <a:spcPct val="15000"/>
              </a:spcAft>
              <a:buClr>
                <a:srgbClr val="000000"/>
              </a:buClr>
              <a:buSzPct val="55000"/>
              <a:buFont typeface="LotusWP Type" pitchFamily="18" charset="0"/>
              <a:buChar char="ƒ"/>
            </a:pPr>
            <a:r>
              <a:rPr lang="en-US" altLang="es-EC" sz="2000">
                <a:solidFill>
                  <a:srgbClr val="000000"/>
                </a:solidFill>
                <a:latin typeface="GillSans" charset="0"/>
              </a:rPr>
              <a:t>TCP/IP also includes a set  of stack utilities to manage the network  - IFCONFIG, ARP, PING, NETSTAT, HOST, HOSTNAME, INETCFG, INETDBG, INETVER, IPFORMAT, IPTRACE  etc. </a:t>
            </a:r>
          </a:p>
        </p:txBody>
      </p:sp>
    </p:spTree>
  </p:cSld>
  <p:clrMapOvr>
    <a:overrideClrMapping bg1="lt1" tx1="dk1" bg2="lt2" tx2="dk2" accent1="accent1" accent2="accent2" accent3="accent3" accent4="accent4" accent5="accent5" accent6="accent6" hlink="hlink" folHlink="folHlink"/>
  </p:clrMapOvr>
</p:sld>
</file>

<file path=ppt/slides/slide4.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5123" name="Line 3"/>
          <p:cNvSpPr>
            <a:spLocks noChangeShapeType="1"/>
          </p:cNvSpPr>
          <p:nvPr/>
        </p:nvSpPr>
        <p:spPr bwMode="auto">
          <a:xfrm flipV="1">
            <a:off x="1028700" y="1441450"/>
            <a:ext cx="1588" cy="791845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4" name="Line 4"/>
          <p:cNvSpPr>
            <a:spLocks noChangeShapeType="1"/>
          </p:cNvSpPr>
          <p:nvPr/>
        </p:nvSpPr>
        <p:spPr bwMode="auto">
          <a:xfrm flipH="1">
            <a:off x="2998788" y="1411288"/>
            <a:ext cx="3946525"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5" name="Freeform 5"/>
          <p:cNvSpPr>
            <a:spLocks noChangeArrowheads="1"/>
          </p:cNvSpPr>
          <p:nvPr/>
        </p:nvSpPr>
        <p:spPr bwMode="auto">
          <a:xfrm>
            <a:off x="1192213" y="931863"/>
            <a:ext cx="147637" cy="454025"/>
          </a:xfrm>
          <a:custGeom>
            <a:avLst/>
            <a:gdLst>
              <a:gd name="T0" fmla="*/ 2 w 93"/>
              <a:gd name="T1" fmla="*/ 286 h 286"/>
              <a:gd name="T2" fmla="*/ 93 w 93"/>
              <a:gd name="T3" fmla="*/ 216 h 286"/>
              <a:gd name="T4" fmla="*/ 93 w 93"/>
              <a:gd name="T5" fmla="*/ 0 h 286"/>
              <a:gd name="T6" fmla="*/ 0 w 93"/>
              <a:gd name="T7" fmla="*/ 64 h 286"/>
            </a:gdLst>
            <a:ahLst/>
            <a:cxnLst>
              <a:cxn ang="0">
                <a:pos x="T0" y="T1"/>
              </a:cxn>
              <a:cxn ang="0">
                <a:pos x="T2" y="T3"/>
              </a:cxn>
              <a:cxn ang="0">
                <a:pos x="T4" y="T5"/>
              </a:cxn>
              <a:cxn ang="0">
                <a:pos x="T6" y="T7"/>
              </a:cxn>
            </a:cxnLst>
            <a:rect l="0" t="0" r="r" b="b"/>
            <a:pathLst>
              <a:path w="93" h="286">
                <a:moveTo>
                  <a:pt x="2" y="286"/>
                </a:moveTo>
                <a:lnTo>
                  <a:pt x="93" y="216"/>
                </a:lnTo>
                <a:lnTo>
                  <a:pt x="93" y="0"/>
                </a:lnTo>
                <a:lnTo>
                  <a:pt x="0" y="64"/>
                </a:lnTo>
                <a:close/>
              </a:path>
            </a:pathLst>
          </a:custGeom>
          <a:gradFill rotWithShape="0">
            <a:gsLst>
              <a:gs pos="0">
                <a:srgbClr val="C0C0C0"/>
              </a:gs>
              <a:gs pos="100000">
                <a:srgbClr val="4E4E4E"/>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6" name="Freeform 6"/>
          <p:cNvSpPr>
            <a:spLocks noChangeArrowheads="1"/>
          </p:cNvSpPr>
          <p:nvPr/>
        </p:nvSpPr>
        <p:spPr bwMode="auto">
          <a:xfrm>
            <a:off x="852488" y="1008063"/>
            <a:ext cx="341312" cy="379412"/>
          </a:xfrm>
          <a:custGeom>
            <a:avLst/>
            <a:gdLst>
              <a:gd name="T0" fmla="*/ 0 w 215"/>
              <a:gd name="T1" fmla="*/ 0 h 239"/>
              <a:gd name="T2" fmla="*/ 215 w 215"/>
              <a:gd name="T3" fmla="*/ 17 h 239"/>
              <a:gd name="T4" fmla="*/ 215 w 215"/>
              <a:gd name="T5" fmla="*/ 239 h 239"/>
              <a:gd name="T6" fmla="*/ 0 w 215"/>
              <a:gd name="T7" fmla="*/ 217 h 239"/>
            </a:gdLst>
            <a:ahLst/>
            <a:cxnLst>
              <a:cxn ang="0">
                <a:pos x="T0" y="T1"/>
              </a:cxn>
              <a:cxn ang="0">
                <a:pos x="T2" y="T3"/>
              </a:cxn>
              <a:cxn ang="0">
                <a:pos x="T4" y="T5"/>
              </a:cxn>
              <a:cxn ang="0">
                <a:pos x="T6" y="T7"/>
              </a:cxn>
            </a:cxnLst>
            <a:rect l="0" t="0" r="r" b="b"/>
            <a:pathLst>
              <a:path w="215" h="239">
                <a:moveTo>
                  <a:pt x="0" y="0"/>
                </a:moveTo>
                <a:lnTo>
                  <a:pt x="215" y="17"/>
                </a:lnTo>
                <a:lnTo>
                  <a:pt x="215" y="239"/>
                </a:lnTo>
                <a:lnTo>
                  <a:pt x="0" y="217"/>
                </a:lnTo>
                <a:close/>
              </a:path>
            </a:pathLst>
          </a:custGeom>
          <a:solidFill>
            <a:srgbClr val="4E4E4E"/>
          </a:solidFill>
          <a:ln w="12700">
            <a:solidFill>
              <a:srgbClr val="4E4E4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7" name="Freeform 7"/>
          <p:cNvSpPr>
            <a:spLocks noChangeArrowheads="1"/>
          </p:cNvSpPr>
          <p:nvPr/>
        </p:nvSpPr>
        <p:spPr bwMode="auto">
          <a:xfrm>
            <a:off x="889000" y="1050925"/>
            <a:ext cx="265113"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E4E4E"/>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8" name="Freeform 8"/>
          <p:cNvSpPr>
            <a:spLocks noChangeArrowheads="1"/>
          </p:cNvSpPr>
          <p:nvPr/>
        </p:nvSpPr>
        <p:spPr bwMode="auto">
          <a:xfrm>
            <a:off x="857250" y="912813"/>
            <a:ext cx="482600" cy="119062"/>
          </a:xfrm>
          <a:custGeom>
            <a:avLst/>
            <a:gdLst>
              <a:gd name="T0" fmla="*/ 213 w 304"/>
              <a:gd name="T1" fmla="*/ 75 h 75"/>
              <a:gd name="T2" fmla="*/ 304 w 304"/>
              <a:gd name="T3" fmla="*/ 11 h 75"/>
              <a:gd name="T4" fmla="*/ 117 w 304"/>
              <a:gd name="T5" fmla="*/ 0 h 75"/>
              <a:gd name="T6" fmla="*/ 0 w 304"/>
              <a:gd name="T7" fmla="*/ 59 h 75"/>
            </a:gdLst>
            <a:ahLst/>
            <a:cxnLst>
              <a:cxn ang="0">
                <a:pos x="T0" y="T1"/>
              </a:cxn>
              <a:cxn ang="0">
                <a:pos x="T2" y="T3"/>
              </a:cxn>
              <a:cxn ang="0">
                <a:pos x="T4" y="T5"/>
              </a:cxn>
              <a:cxn ang="0">
                <a:pos x="T6" y="T7"/>
              </a:cxn>
            </a:cxnLst>
            <a:rect l="0" t="0" r="r" b="b"/>
            <a:pathLst>
              <a:path w="304" h="75">
                <a:moveTo>
                  <a:pt x="213" y="75"/>
                </a:moveTo>
                <a:lnTo>
                  <a:pt x="304" y="11"/>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29" name="Text Box 9"/>
          <p:cNvSpPr txBox="1">
            <a:spLocks noChangeArrowheads="1"/>
          </p:cNvSpPr>
          <p:nvPr/>
        </p:nvSpPr>
        <p:spPr bwMode="auto">
          <a:xfrm>
            <a:off x="928688" y="1038225"/>
            <a:ext cx="184150"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E4E4E"/>
                </a:solidFill>
              </a:rPr>
              <a:t>T</a:t>
            </a:r>
          </a:p>
        </p:txBody>
      </p:sp>
      <p:sp>
        <p:nvSpPr>
          <p:cNvPr id="5130" name="Freeform 10"/>
          <p:cNvSpPr>
            <a:spLocks noChangeArrowheads="1"/>
          </p:cNvSpPr>
          <p:nvPr/>
        </p:nvSpPr>
        <p:spPr bwMode="auto">
          <a:xfrm>
            <a:off x="1270000" y="938213"/>
            <a:ext cx="468313" cy="133350"/>
          </a:xfrm>
          <a:custGeom>
            <a:avLst/>
            <a:gdLst>
              <a:gd name="T0" fmla="*/ 182 w 295"/>
              <a:gd name="T1" fmla="*/ 84 h 84"/>
              <a:gd name="T2" fmla="*/ 295 w 295"/>
              <a:gd name="T3" fmla="*/ 24 h 84"/>
              <a:gd name="T4" fmla="*/ 118 w 295"/>
              <a:gd name="T5" fmla="*/ 0 h 84"/>
              <a:gd name="T6" fmla="*/ 0 w 295"/>
              <a:gd name="T7" fmla="*/ 54 h 84"/>
            </a:gdLst>
            <a:ahLst/>
            <a:cxnLst>
              <a:cxn ang="0">
                <a:pos x="T0" y="T1"/>
              </a:cxn>
              <a:cxn ang="0">
                <a:pos x="T2" y="T3"/>
              </a:cxn>
              <a:cxn ang="0">
                <a:pos x="T4" y="T5"/>
              </a:cxn>
              <a:cxn ang="0">
                <a:pos x="T6" y="T7"/>
              </a:cxn>
            </a:cxnLst>
            <a:rect l="0" t="0" r="r" b="b"/>
            <a:pathLst>
              <a:path w="295" h="84">
                <a:moveTo>
                  <a:pt x="182" y="84"/>
                </a:moveTo>
                <a:lnTo>
                  <a:pt x="295"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1" name="Freeform 11"/>
          <p:cNvSpPr>
            <a:spLocks noChangeArrowheads="1"/>
          </p:cNvSpPr>
          <p:nvPr/>
        </p:nvSpPr>
        <p:spPr bwMode="auto">
          <a:xfrm>
            <a:off x="1541463" y="979488"/>
            <a:ext cx="195262" cy="422275"/>
          </a:xfrm>
          <a:custGeom>
            <a:avLst/>
            <a:gdLst>
              <a:gd name="T0" fmla="*/ 0 w 123"/>
              <a:gd name="T1" fmla="*/ 266 h 266"/>
              <a:gd name="T2" fmla="*/ 109 w 123"/>
              <a:gd name="T3" fmla="*/ 208 h 266"/>
              <a:gd name="T4" fmla="*/ 123 w 123"/>
              <a:gd name="T5" fmla="*/ 0 h 266"/>
              <a:gd name="T6" fmla="*/ 6 w 123"/>
              <a:gd name="T7" fmla="*/ 54 h 266"/>
            </a:gdLst>
            <a:ahLst/>
            <a:cxnLst>
              <a:cxn ang="0">
                <a:pos x="T0" y="T1"/>
              </a:cxn>
              <a:cxn ang="0">
                <a:pos x="T2" y="T3"/>
              </a:cxn>
              <a:cxn ang="0">
                <a:pos x="T4" y="T5"/>
              </a:cxn>
              <a:cxn ang="0">
                <a:pos x="T6" y="T7"/>
              </a:cxn>
            </a:cxnLst>
            <a:rect l="0" t="0" r="r" b="b"/>
            <a:pathLst>
              <a:path w="123" h="266">
                <a:moveTo>
                  <a:pt x="0" y="266"/>
                </a:moveTo>
                <a:lnTo>
                  <a:pt x="109" y="208"/>
                </a:lnTo>
                <a:lnTo>
                  <a:pt x="123" y="0"/>
                </a:lnTo>
                <a:lnTo>
                  <a:pt x="6" y="54"/>
                </a:lnTo>
                <a:close/>
              </a:path>
            </a:pathLst>
          </a:custGeom>
          <a:gradFill rotWithShape="0">
            <a:gsLst>
              <a:gs pos="0">
                <a:srgbClr val="C0C0C0"/>
              </a:gs>
              <a:gs pos="100000">
                <a:srgbClr val="6E6E6E"/>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2" name="Freeform 12"/>
          <p:cNvSpPr>
            <a:spLocks noChangeArrowheads="1"/>
          </p:cNvSpPr>
          <p:nvPr/>
        </p:nvSpPr>
        <p:spPr bwMode="auto">
          <a:xfrm>
            <a:off x="1260475" y="1023938"/>
            <a:ext cx="292100" cy="381000"/>
          </a:xfrm>
          <a:custGeom>
            <a:avLst/>
            <a:gdLst>
              <a:gd name="T0" fmla="*/ 6 w 184"/>
              <a:gd name="T1" fmla="*/ 0 h 240"/>
              <a:gd name="T2" fmla="*/ 184 w 184"/>
              <a:gd name="T3" fmla="*/ 27 h 240"/>
              <a:gd name="T4" fmla="*/ 177 w 184"/>
              <a:gd name="T5" fmla="*/ 240 h 240"/>
              <a:gd name="T6" fmla="*/ 0 w 184"/>
              <a:gd name="T7" fmla="*/ 204 h 240"/>
            </a:gdLst>
            <a:ahLst/>
            <a:cxnLst>
              <a:cxn ang="0">
                <a:pos x="T0" y="T1"/>
              </a:cxn>
              <a:cxn ang="0">
                <a:pos x="T2" y="T3"/>
              </a:cxn>
              <a:cxn ang="0">
                <a:pos x="T4" y="T5"/>
              </a:cxn>
              <a:cxn ang="0">
                <a:pos x="T6" y="T7"/>
              </a:cxn>
            </a:cxnLst>
            <a:rect l="0" t="0" r="r" b="b"/>
            <a:pathLst>
              <a:path w="184" h="240">
                <a:moveTo>
                  <a:pt x="6" y="0"/>
                </a:moveTo>
                <a:lnTo>
                  <a:pt x="184" y="27"/>
                </a:lnTo>
                <a:lnTo>
                  <a:pt x="177" y="240"/>
                </a:lnTo>
                <a:lnTo>
                  <a:pt x="0" y="204"/>
                </a:lnTo>
                <a:close/>
              </a:path>
            </a:pathLst>
          </a:custGeom>
          <a:solidFill>
            <a:srgbClr val="AFAFAF"/>
          </a:soli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3" name="Freeform 13"/>
          <p:cNvSpPr>
            <a:spLocks noChangeArrowheads="1"/>
          </p:cNvSpPr>
          <p:nvPr/>
        </p:nvSpPr>
        <p:spPr bwMode="auto">
          <a:xfrm>
            <a:off x="1298575" y="1069975"/>
            <a:ext cx="212725" cy="292100"/>
          </a:xfrm>
          <a:custGeom>
            <a:avLst/>
            <a:gdLst>
              <a:gd name="T0" fmla="*/ 6 w 134"/>
              <a:gd name="T1" fmla="*/ 0 h 184"/>
              <a:gd name="T2" fmla="*/ 134 w 134"/>
              <a:gd name="T3" fmla="*/ 22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6" y="0"/>
                </a:moveTo>
                <a:lnTo>
                  <a:pt x="134" y="22"/>
                </a:lnTo>
                <a:lnTo>
                  <a:pt x="129" y="184"/>
                </a:lnTo>
                <a:lnTo>
                  <a:pt x="0" y="156"/>
                </a:lnTo>
                <a:close/>
              </a:path>
            </a:pathLst>
          </a:custGeom>
          <a:gradFill rotWithShape="0">
            <a:gsLst>
              <a:gs pos="0">
                <a:srgbClr val="AFAFAF"/>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4" name="Text Box 14"/>
          <p:cNvSpPr txBox="1">
            <a:spLocks noChangeArrowheads="1"/>
          </p:cNvSpPr>
          <p:nvPr/>
        </p:nvSpPr>
        <p:spPr bwMode="auto">
          <a:xfrm>
            <a:off x="1300163" y="1049338"/>
            <a:ext cx="200025"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FAFAF"/>
                </a:solidFill>
              </a:rPr>
              <a:t>C</a:t>
            </a:r>
          </a:p>
        </p:txBody>
      </p:sp>
      <p:sp>
        <p:nvSpPr>
          <p:cNvPr id="5135" name="Freeform 15"/>
          <p:cNvSpPr>
            <a:spLocks noChangeArrowheads="1"/>
          </p:cNvSpPr>
          <p:nvPr/>
        </p:nvSpPr>
        <p:spPr bwMode="auto">
          <a:xfrm>
            <a:off x="2101850" y="1014413"/>
            <a:ext cx="552450" cy="144462"/>
          </a:xfrm>
          <a:custGeom>
            <a:avLst/>
            <a:gdLst>
              <a:gd name="T0" fmla="*/ 213 w 348"/>
              <a:gd name="T1" fmla="*/ 91 h 91"/>
              <a:gd name="T2" fmla="*/ 348 w 348"/>
              <a:gd name="T3" fmla="*/ 26 h 91"/>
              <a:gd name="T4" fmla="*/ 140 w 348"/>
              <a:gd name="T5" fmla="*/ 0 h 91"/>
              <a:gd name="T6" fmla="*/ 0 w 348"/>
              <a:gd name="T7" fmla="*/ 58 h 91"/>
            </a:gdLst>
            <a:ahLst/>
            <a:cxnLst>
              <a:cxn ang="0">
                <a:pos x="T0" y="T1"/>
              </a:cxn>
              <a:cxn ang="0">
                <a:pos x="T2" y="T3"/>
              </a:cxn>
              <a:cxn ang="0">
                <a:pos x="T4" y="T5"/>
              </a:cxn>
              <a:cxn ang="0">
                <a:pos x="T6" y="T7"/>
              </a:cxn>
            </a:cxnLst>
            <a:rect l="0" t="0" r="r" b="b"/>
            <a:pathLst>
              <a:path w="348" h="91">
                <a:moveTo>
                  <a:pt x="213" y="91"/>
                </a:moveTo>
                <a:lnTo>
                  <a:pt x="348" y="26"/>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6" name="Freeform 16"/>
          <p:cNvSpPr>
            <a:spLocks noChangeArrowheads="1"/>
          </p:cNvSpPr>
          <p:nvPr/>
        </p:nvSpPr>
        <p:spPr bwMode="auto">
          <a:xfrm>
            <a:off x="2435225" y="1052513"/>
            <a:ext cx="219075" cy="455612"/>
          </a:xfrm>
          <a:custGeom>
            <a:avLst/>
            <a:gdLst>
              <a:gd name="T0" fmla="*/ 7 w 138"/>
              <a:gd name="T1" fmla="*/ 287 h 287"/>
              <a:gd name="T2" fmla="*/ 138 w 138"/>
              <a:gd name="T3" fmla="*/ 189 h 287"/>
              <a:gd name="T4" fmla="*/ 136 w 138"/>
              <a:gd name="T5" fmla="*/ 0 h 287"/>
              <a:gd name="T6" fmla="*/ 0 w 138"/>
              <a:gd name="T7" fmla="*/ 67 h 287"/>
            </a:gdLst>
            <a:ahLst/>
            <a:cxnLst>
              <a:cxn ang="0">
                <a:pos x="T0" y="T1"/>
              </a:cxn>
              <a:cxn ang="0">
                <a:pos x="T2" y="T3"/>
              </a:cxn>
              <a:cxn ang="0">
                <a:pos x="T4" y="T5"/>
              </a:cxn>
              <a:cxn ang="0">
                <a:pos x="T6" y="T7"/>
              </a:cxn>
            </a:cxnLst>
            <a:rect l="0" t="0" r="r" b="b"/>
            <a:pathLst>
              <a:path w="138" h="287">
                <a:moveTo>
                  <a:pt x="7" y="287"/>
                </a:moveTo>
                <a:lnTo>
                  <a:pt x="138" y="189"/>
                </a:lnTo>
                <a:lnTo>
                  <a:pt x="136" y="0"/>
                </a:lnTo>
                <a:lnTo>
                  <a:pt x="0" y="67"/>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7" name="Freeform 17"/>
          <p:cNvSpPr>
            <a:spLocks noChangeArrowheads="1"/>
          </p:cNvSpPr>
          <p:nvPr/>
        </p:nvSpPr>
        <p:spPr bwMode="auto">
          <a:xfrm>
            <a:off x="2098675" y="1109663"/>
            <a:ext cx="339725" cy="420687"/>
          </a:xfrm>
          <a:custGeom>
            <a:avLst/>
            <a:gdLst>
              <a:gd name="T0" fmla="*/ 0 w 214"/>
              <a:gd name="T1" fmla="*/ 0 h 265"/>
              <a:gd name="T2" fmla="*/ 214 w 214"/>
              <a:gd name="T3" fmla="*/ 31 h 265"/>
              <a:gd name="T4" fmla="*/ 214 w 214"/>
              <a:gd name="T5" fmla="*/ 265 h 265"/>
              <a:gd name="T6" fmla="*/ 0 w 214"/>
              <a:gd name="T7" fmla="*/ 228 h 265"/>
            </a:gdLst>
            <a:ahLst/>
            <a:cxnLst>
              <a:cxn ang="0">
                <a:pos x="T0" y="T1"/>
              </a:cxn>
              <a:cxn ang="0">
                <a:pos x="T2" y="T3"/>
              </a:cxn>
              <a:cxn ang="0">
                <a:pos x="T4" y="T5"/>
              </a:cxn>
              <a:cxn ang="0">
                <a:pos x="T6" y="T7"/>
              </a:cxn>
            </a:cxnLst>
            <a:rect l="0" t="0" r="r" b="b"/>
            <a:pathLst>
              <a:path w="214" h="265">
                <a:moveTo>
                  <a:pt x="0" y="0"/>
                </a:moveTo>
                <a:lnTo>
                  <a:pt x="214" y="31"/>
                </a:lnTo>
                <a:lnTo>
                  <a:pt x="214" y="265"/>
                </a:lnTo>
                <a:lnTo>
                  <a:pt x="0" y="228"/>
                </a:lnTo>
                <a:close/>
              </a:path>
            </a:pathLst>
          </a:custGeom>
          <a:solidFill>
            <a:srgbClr val="6E6E6E"/>
          </a:solidFill>
          <a:ln w="12700">
            <a:solidFill>
              <a:srgbClr val="6E6E6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8" name="Freeform 18"/>
          <p:cNvSpPr>
            <a:spLocks noChangeArrowheads="1"/>
          </p:cNvSpPr>
          <p:nvPr/>
        </p:nvSpPr>
        <p:spPr bwMode="auto">
          <a:xfrm>
            <a:off x="2139950" y="1163638"/>
            <a:ext cx="249238" cy="311150"/>
          </a:xfrm>
          <a:custGeom>
            <a:avLst/>
            <a:gdLst>
              <a:gd name="T0" fmla="*/ 0 w 157"/>
              <a:gd name="T1" fmla="*/ 0 h 196"/>
              <a:gd name="T2" fmla="*/ 155 w 157"/>
              <a:gd name="T3" fmla="*/ 23 h 196"/>
              <a:gd name="T4" fmla="*/ 157 w 157"/>
              <a:gd name="T5" fmla="*/ 196 h 196"/>
              <a:gd name="T6" fmla="*/ 0 w 157"/>
              <a:gd name="T7" fmla="*/ 167 h 196"/>
            </a:gdLst>
            <a:ahLst/>
            <a:cxnLst>
              <a:cxn ang="0">
                <a:pos x="T0" y="T1"/>
              </a:cxn>
              <a:cxn ang="0">
                <a:pos x="T2" y="T3"/>
              </a:cxn>
              <a:cxn ang="0">
                <a:pos x="T4" y="T5"/>
              </a:cxn>
              <a:cxn ang="0">
                <a:pos x="T6" y="T7"/>
              </a:cxn>
            </a:cxnLst>
            <a:rect l="0" t="0" r="r" b="b"/>
            <a:pathLst>
              <a:path w="157" h="196">
                <a:moveTo>
                  <a:pt x="0" y="0"/>
                </a:moveTo>
                <a:lnTo>
                  <a:pt x="155" y="23"/>
                </a:lnTo>
                <a:lnTo>
                  <a:pt x="157" y="196"/>
                </a:lnTo>
                <a:lnTo>
                  <a:pt x="0"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39" name="Text Box 19"/>
          <p:cNvSpPr txBox="1">
            <a:spLocks noChangeArrowheads="1"/>
          </p:cNvSpPr>
          <p:nvPr/>
        </p:nvSpPr>
        <p:spPr bwMode="auto">
          <a:xfrm>
            <a:off x="2216150" y="1162050"/>
            <a:ext cx="106363"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5140" name="Freeform 20"/>
          <p:cNvSpPr>
            <a:spLocks noChangeArrowheads="1"/>
          </p:cNvSpPr>
          <p:nvPr/>
        </p:nvSpPr>
        <p:spPr bwMode="auto">
          <a:xfrm>
            <a:off x="2389188" y="1109663"/>
            <a:ext cx="561975" cy="177800"/>
          </a:xfrm>
          <a:custGeom>
            <a:avLst/>
            <a:gdLst>
              <a:gd name="T0" fmla="*/ 219 w 354"/>
              <a:gd name="T1" fmla="*/ 112 h 112"/>
              <a:gd name="T2" fmla="*/ 354 w 354"/>
              <a:gd name="T3" fmla="*/ 37 h 112"/>
              <a:gd name="T4" fmla="*/ 134 w 354"/>
              <a:gd name="T5" fmla="*/ 0 h 112"/>
              <a:gd name="T6" fmla="*/ 0 w 354"/>
              <a:gd name="T7" fmla="*/ 64 h 112"/>
            </a:gdLst>
            <a:ahLst/>
            <a:cxnLst>
              <a:cxn ang="0">
                <a:pos x="T0" y="T1"/>
              </a:cxn>
              <a:cxn ang="0">
                <a:pos x="T2" y="T3"/>
              </a:cxn>
              <a:cxn ang="0">
                <a:pos x="T4" y="T5"/>
              </a:cxn>
              <a:cxn ang="0">
                <a:pos x="T6" y="T7"/>
              </a:cxn>
            </a:cxnLst>
            <a:rect l="0" t="0" r="r" b="b"/>
            <a:pathLst>
              <a:path w="354" h="112">
                <a:moveTo>
                  <a:pt x="219" y="112"/>
                </a:moveTo>
                <a:lnTo>
                  <a:pt x="354" y="37"/>
                </a:lnTo>
                <a:lnTo>
                  <a:pt x="134"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1" name="Freeform 21"/>
          <p:cNvSpPr>
            <a:spLocks noChangeArrowheads="1"/>
          </p:cNvSpPr>
          <p:nvPr/>
        </p:nvSpPr>
        <p:spPr bwMode="auto">
          <a:xfrm>
            <a:off x="2735263" y="1165225"/>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2" name="Freeform 22"/>
          <p:cNvSpPr>
            <a:spLocks noChangeArrowheads="1"/>
          </p:cNvSpPr>
          <p:nvPr/>
        </p:nvSpPr>
        <p:spPr bwMode="auto">
          <a:xfrm>
            <a:off x="2389188" y="1216025"/>
            <a:ext cx="347662" cy="452438"/>
          </a:xfrm>
          <a:custGeom>
            <a:avLst/>
            <a:gdLst>
              <a:gd name="T0" fmla="*/ 0 w 219"/>
              <a:gd name="T1" fmla="*/ 0 h 285"/>
              <a:gd name="T2" fmla="*/ 217 w 219"/>
              <a:gd name="T3" fmla="*/ 45 h 285"/>
              <a:gd name="T4" fmla="*/ 219 w 219"/>
              <a:gd name="T5" fmla="*/ 285 h 285"/>
              <a:gd name="T6" fmla="*/ 1 w 219"/>
              <a:gd name="T7" fmla="*/ 235 h 285"/>
            </a:gdLst>
            <a:ahLst/>
            <a:cxnLst>
              <a:cxn ang="0">
                <a:pos x="T0" y="T1"/>
              </a:cxn>
              <a:cxn ang="0">
                <a:pos x="T2" y="T3"/>
              </a:cxn>
              <a:cxn ang="0">
                <a:pos x="T4" y="T5"/>
              </a:cxn>
              <a:cxn ang="0">
                <a:pos x="T6" y="T7"/>
              </a:cxn>
            </a:cxnLst>
            <a:rect l="0" t="0" r="r" b="b"/>
            <a:pathLst>
              <a:path w="219" h="285">
                <a:moveTo>
                  <a:pt x="0" y="0"/>
                </a:moveTo>
                <a:lnTo>
                  <a:pt x="217" y="45"/>
                </a:lnTo>
                <a:lnTo>
                  <a:pt x="219" y="285"/>
                </a:lnTo>
                <a:lnTo>
                  <a:pt x="1" y="235"/>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3" name="Freeform 23"/>
          <p:cNvSpPr>
            <a:spLocks noChangeArrowheads="1"/>
          </p:cNvSpPr>
          <p:nvPr/>
        </p:nvSpPr>
        <p:spPr bwMode="auto">
          <a:xfrm>
            <a:off x="2430463" y="1263650"/>
            <a:ext cx="261937" cy="349250"/>
          </a:xfrm>
          <a:custGeom>
            <a:avLst/>
            <a:gdLst>
              <a:gd name="T0" fmla="*/ 0 w 165"/>
              <a:gd name="T1" fmla="*/ 0 h 220"/>
              <a:gd name="T2" fmla="*/ 165 w 165"/>
              <a:gd name="T3" fmla="*/ 37 h 220"/>
              <a:gd name="T4" fmla="*/ 165 w 165"/>
              <a:gd name="T5" fmla="*/ 220 h 220"/>
              <a:gd name="T6" fmla="*/ 2 w 165"/>
              <a:gd name="T7" fmla="*/ 184 h 220"/>
            </a:gdLst>
            <a:ahLst/>
            <a:cxnLst>
              <a:cxn ang="0">
                <a:pos x="T0" y="T1"/>
              </a:cxn>
              <a:cxn ang="0">
                <a:pos x="T2" y="T3"/>
              </a:cxn>
              <a:cxn ang="0">
                <a:pos x="T4" y="T5"/>
              </a:cxn>
              <a:cxn ang="0">
                <a:pos x="T6" y="T7"/>
              </a:cxn>
            </a:cxnLst>
            <a:rect l="0" t="0" r="r" b="b"/>
            <a:pathLst>
              <a:path w="165" h="220">
                <a:moveTo>
                  <a:pt x="0" y="0"/>
                </a:moveTo>
                <a:lnTo>
                  <a:pt x="165" y="37"/>
                </a:lnTo>
                <a:lnTo>
                  <a:pt x="165" y="220"/>
                </a:lnTo>
                <a:lnTo>
                  <a:pt x="2"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4" name="Text Box 24"/>
          <p:cNvSpPr txBox="1">
            <a:spLocks noChangeArrowheads="1"/>
          </p:cNvSpPr>
          <p:nvPr/>
        </p:nvSpPr>
        <p:spPr bwMode="auto">
          <a:xfrm>
            <a:off x="2478088" y="1292225"/>
            <a:ext cx="16827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5145" name="Freeform 25"/>
          <p:cNvSpPr>
            <a:spLocks noChangeArrowheads="1"/>
          </p:cNvSpPr>
          <p:nvPr/>
        </p:nvSpPr>
        <p:spPr bwMode="auto">
          <a:xfrm>
            <a:off x="1944688" y="1023938"/>
            <a:ext cx="153987" cy="455612"/>
          </a:xfrm>
          <a:custGeom>
            <a:avLst/>
            <a:gdLst>
              <a:gd name="T0" fmla="*/ 1 w 97"/>
              <a:gd name="T1" fmla="*/ 287 h 287"/>
              <a:gd name="T2" fmla="*/ 93 w 97"/>
              <a:gd name="T3" fmla="*/ 217 h 287"/>
              <a:gd name="T4" fmla="*/ 97 w 97"/>
              <a:gd name="T5" fmla="*/ 0 h 287"/>
              <a:gd name="T6" fmla="*/ 0 w 97"/>
              <a:gd name="T7" fmla="*/ 66 h 287"/>
            </a:gdLst>
            <a:ahLst/>
            <a:cxnLst>
              <a:cxn ang="0">
                <a:pos x="T0" y="T1"/>
              </a:cxn>
              <a:cxn ang="0">
                <a:pos x="T2" y="T3"/>
              </a:cxn>
              <a:cxn ang="0">
                <a:pos x="T4" y="T5"/>
              </a:cxn>
              <a:cxn ang="0">
                <a:pos x="T6" y="T7"/>
              </a:cxn>
            </a:cxnLst>
            <a:rect l="0" t="0" r="r" b="b"/>
            <a:pathLst>
              <a:path w="97" h="287">
                <a:moveTo>
                  <a:pt x="1" y="287"/>
                </a:moveTo>
                <a:lnTo>
                  <a:pt x="93" y="217"/>
                </a:lnTo>
                <a:lnTo>
                  <a:pt x="97"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6" name="Freeform 26"/>
          <p:cNvSpPr>
            <a:spLocks noChangeArrowheads="1"/>
          </p:cNvSpPr>
          <p:nvPr/>
        </p:nvSpPr>
        <p:spPr bwMode="auto">
          <a:xfrm>
            <a:off x="1611313" y="1004888"/>
            <a:ext cx="487362" cy="125412"/>
          </a:xfrm>
          <a:custGeom>
            <a:avLst/>
            <a:gdLst>
              <a:gd name="T0" fmla="*/ 212 w 307"/>
              <a:gd name="T1" fmla="*/ 79 h 79"/>
              <a:gd name="T2" fmla="*/ 307 w 307"/>
              <a:gd name="T3" fmla="*/ 10 h 79"/>
              <a:gd name="T4" fmla="*/ 121 w 307"/>
              <a:gd name="T5" fmla="*/ 0 h 79"/>
              <a:gd name="T6" fmla="*/ 0 w 307"/>
              <a:gd name="T7" fmla="*/ 65 h 79"/>
            </a:gdLst>
            <a:ahLst/>
            <a:cxnLst>
              <a:cxn ang="0">
                <a:pos x="T0" y="T1"/>
              </a:cxn>
              <a:cxn ang="0">
                <a:pos x="T2" y="T3"/>
              </a:cxn>
              <a:cxn ang="0">
                <a:pos x="T4" y="T5"/>
              </a:cxn>
              <a:cxn ang="0">
                <a:pos x="T6" y="T7"/>
              </a:cxn>
            </a:cxnLst>
            <a:rect l="0" t="0" r="r" b="b"/>
            <a:pathLst>
              <a:path w="307" h="79">
                <a:moveTo>
                  <a:pt x="212" y="79"/>
                </a:moveTo>
                <a:lnTo>
                  <a:pt x="307" y="10"/>
                </a:lnTo>
                <a:lnTo>
                  <a:pt x="121" y="0"/>
                </a:lnTo>
                <a:lnTo>
                  <a:pt x="0" y="65"/>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7" name="Freeform 27"/>
          <p:cNvSpPr>
            <a:spLocks noChangeArrowheads="1"/>
          </p:cNvSpPr>
          <p:nvPr/>
        </p:nvSpPr>
        <p:spPr bwMode="auto">
          <a:xfrm>
            <a:off x="1614488" y="1106488"/>
            <a:ext cx="334962" cy="371475"/>
          </a:xfrm>
          <a:custGeom>
            <a:avLst/>
            <a:gdLst>
              <a:gd name="T0" fmla="*/ 0 w 211"/>
              <a:gd name="T1" fmla="*/ 0 h 234"/>
              <a:gd name="T2" fmla="*/ 207 w 211"/>
              <a:gd name="T3" fmla="*/ 12 h 234"/>
              <a:gd name="T4" fmla="*/ 211 w 211"/>
              <a:gd name="T5" fmla="*/ 234 h 234"/>
              <a:gd name="T6" fmla="*/ 2 w 211"/>
              <a:gd name="T7" fmla="*/ 213 h 234"/>
            </a:gdLst>
            <a:ahLst/>
            <a:cxnLst>
              <a:cxn ang="0">
                <a:pos x="T0" y="T1"/>
              </a:cxn>
              <a:cxn ang="0">
                <a:pos x="T2" y="T3"/>
              </a:cxn>
              <a:cxn ang="0">
                <a:pos x="T4" y="T5"/>
              </a:cxn>
              <a:cxn ang="0">
                <a:pos x="T6" y="T7"/>
              </a:cxn>
            </a:cxnLst>
            <a:rect l="0" t="0" r="r" b="b"/>
            <a:pathLst>
              <a:path w="211" h="234">
                <a:moveTo>
                  <a:pt x="0" y="0"/>
                </a:moveTo>
                <a:lnTo>
                  <a:pt x="207" y="12"/>
                </a:lnTo>
                <a:lnTo>
                  <a:pt x="211" y="234"/>
                </a:lnTo>
                <a:lnTo>
                  <a:pt x="2" y="213"/>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8" name="Freeform 28"/>
          <p:cNvSpPr>
            <a:spLocks noChangeArrowheads="1"/>
          </p:cNvSpPr>
          <p:nvPr/>
        </p:nvSpPr>
        <p:spPr bwMode="auto">
          <a:xfrm>
            <a:off x="1651000" y="1154113"/>
            <a:ext cx="254000" cy="277812"/>
          </a:xfrm>
          <a:custGeom>
            <a:avLst/>
            <a:gdLst>
              <a:gd name="T0" fmla="*/ 0 w 160"/>
              <a:gd name="T1" fmla="*/ 0 h 175"/>
              <a:gd name="T2" fmla="*/ 157 w 160"/>
              <a:gd name="T3" fmla="*/ 11 h 175"/>
              <a:gd name="T4" fmla="*/ 160 w 160"/>
              <a:gd name="T5" fmla="*/ 175 h 175"/>
              <a:gd name="T6" fmla="*/ 2 w 160"/>
              <a:gd name="T7" fmla="*/ 160 h 175"/>
            </a:gdLst>
            <a:ahLst/>
            <a:cxnLst>
              <a:cxn ang="0">
                <a:pos x="T0" y="T1"/>
              </a:cxn>
              <a:cxn ang="0">
                <a:pos x="T2" y="T3"/>
              </a:cxn>
              <a:cxn ang="0">
                <a:pos x="T4" y="T5"/>
              </a:cxn>
              <a:cxn ang="0">
                <a:pos x="T6" y="T7"/>
              </a:cxn>
            </a:cxnLst>
            <a:rect l="0" t="0" r="r" b="b"/>
            <a:pathLst>
              <a:path w="160" h="175">
                <a:moveTo>
                  <a:pt x="0" y="0"/>
                </a:moveTo>
                <a:lnTo>
                  <a:pt x="157" y="11"/>
                </a:lnTo>
                <a:lnTo>
                  <a:pt x="160" y="175"/>
                </a:lnTo>
                <a:lnTo>
                  <a:pt x="2" y="160"/>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49" name="Text Box 29"/>
          <p:cNvSpPr txBox="1">
            <a:spLocks noChangeArrowheads="1"/>
          </p:cNvSpPr>
          <p:nvPr/>
        </p:nvSpPr>
        <p:spPr bwMode="auto">
          <a:xfrm>
            <a:off x="1971675" y="1104900"/>
            <a:ext cx="79375"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E4E4E"/>
                </a:solidFill>
              </a:rPr>
              <a:t>/</a:t>
            </a:r>
          </a:p>
        </p:txBody>
      </p:sp>
      <p:sp>
        <p:nvSpPr>
          <p:cNvPr id="5150" name="Text Box 30"/>
          <p:cNvSpPr txBox="1">
            <a:spLocks noChangeArrowheads="1"/>
          </p:cNvSpPr>
          <p:nvPr/>
        </p:nvSpPr>
        <p:spPr bwMode="auto">
          <a:xfrm>
            <a:off x="1692275" y="1133475"/>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5151" name="Freeform 31"/>
          <p:cNvSpPr>
            <a:spLocks noChangeArrowheads="1"/>
          </p:cNvSpPr>
          <p:nvPr/>
        </p:nvSpPr>
        <p:spPr bwMode="auto">
          <a:xfrm>
            <a:off x="1133475" y="568325"/>
            <a:ext cx="484188" cy="96838"/>
          </a:xfrm>
          <a:custGeom>
            <a:avLst/>
            <a:gdLst>
              <a:gd name="T0" fmla="*/ 220 w 305"/>
              <a:gd name="T1" fmla="*/ 61 h 61"/>
              <a:gd name="T2" fmla="*/ 305 w 305"/>
              <a:gd name="T3" fmla="*/ 6 h 61"/>
              <a:gd name="T4" fmla="*/ 102 w 305"/>
              <a:gd name="T5" fmla="*/ 0 h 61"/>
              <a:gd name="T6" fmla="*/ 0 w 305"/>
              <a:gd name="T7" fmla="*/ 50 h 61"/>
            </a:gdLst>
            <a:ahLst/>
            <a:cxnLst>
              <a:cxn ang="0">
                <a:pos x="T0" y="T1"/>
              </a:cxn>
              <a:cxn ang="0">
                <a:pos x="T2" y="T3"/>
              </a:cxn>
              <a:cxn ang="0">
                <a:pos x="T4" y="T5"/>
              </a:cxn>
              <a:cxn ang="0">
                <a:pos x="T6" y="T7"/>
              </a:cxn>
            </a:cxnLst>
            <a:rect l="0" t="0" r="r" b="b"/>
            <a:pathLst>
              <a:path w="305" h="61">
                <a:moveTo>
                  <a:pt x="220" y="61"/>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2" name="Freeform 32"/>
          <p:cNvSpPr>
            <a:spLocks noChangeArrowheads="1"/>
          </p:cNvSpPr>
          <p:nvPr/>
        </p:nvSpPr>
        <p:spPr bwMode="auto">
          <a:xfrm>
            <a:off x="1455738" y="582613"/>
            <a:ext cx="158750" cy="433387"/>
          </a:xfrm>
          <a:custGeom>
            <a:avLst/>
            <a:gdLst>
              <a:gd name="T0" fmla="*/ 0 w 100"/>
              <a:gd name="T1" fmla="*/ 273 h 273"/>
              <a:gd name="T2" fmla="*/ 93 w 100"/>
              <a:gd name="T3" fmla="*/ 197 h 273"/>
              <a:gd name="T4" fmla="*/ 100 w 100"/>
              <a:gd name="T5" fmla="*/ 0 h 273"/>
              <a:gd name="T6" fmla="*/ 5 w 100"/>
              <a:gd name="T7" fmla="*/ 52 h 273"/>
            </a:gdLst>
            <a:ahLst/>
            <a:cxnLst>
              <a:cxn ang="0">
                <a:pos x="T0" y="T1"/>
              </a:cxn>
              <a:cxn ang="0">
                <a:pos x="T2" y="T3"/>
              </a:cxn>
              <a:cxn ang="0">
                <a:pos x="T4" y="T5"/>
              </a:cxn>
              <a:cxn ang="0">
                <a:pos x="T6" y="T7"/>
              </a:cxn>
            </a:cxnLst>
            <a:rect l="0" t="0" r="r" b="b"/>
            <a:pathLst>
              <a:path w="100" h="273">
                <a:moveTo>
                  <a:pt x="0" y="273"/>
                </a:moveTo>
                <a:lnTo>
                  <a:pt x="93" y="197"/>
                </a:lnTo>
                <a:lnTo>
                  <a:pt x="100" y="0"/>
                </a:lnTo>
                <a:lnTo>
                  <a:pt x="5" y="52"/>
                </a:lnTo>
                <a:close/>
              </a:path>
            </a:pathLst>
          </a:custGeom>
          <a:gradFill rotWithShape="0">
            <a:gsLst>
              <a:gs pos="0">
                <a:srgbClr val="5A5A5A"/>
              </a:gs>
              <a:gs pos="50000">
                <a:srgbClr val="DCDCDC"/>
              </a:gs>
              <a:gs pos="100000">
                <a:srgbClr val="5A5A5A"/>
              </a:gs>
            </a:gsLst>
            <a:lin ang="18900000" scaled="1"/>
          </a:gradFill>
          <a:ln w="12700">
            <a:solidFill>
              <a:srgbClr val="5A5A5A"/>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3" name="Freeform 33"/>
          <p:cNvSpPr>
            <a:spLocks noChangeArrowheads="1"/>
          </p:cNvSpPr>
          <p:nvPr/>
        </p:nvSpPr>
        <p:spPr bwMode="auto">
          <a:xfrm>
            <a:off x="1130300" y="649288"/>
            <a:ext cx="330200" cy="365125"/>
          </a:xfrm>
          <a:custGeom>
            <a:avLst/>
            <a:gdLst>
              <a:gd name="T0" fmla="*/ 0 w 208"/>
              <a:gd name="T1" fmla="*/ 0 h 230"/>
              <a:gd name="T2" fmla="*/ 208 w 208"/>
              <a:gd name="T3" fmla="*/ 8 h 230"/>
              <a:gd name="T4" fmla="*/ 208 w 208"/>
              <a:gd name="T5" fmla="*/ 230 h 230"/>
              <a:gd name="T6" fmla="*/ 0 w 208"/>
              <a:gd name="T7" fmla="*/ 211 h 230"/>
            </a:gdLst>
            <a:ahLst/>
            <a:cxnLst>
              <a:cxn ang="0">
                <a:pos x="T0" y="T1"/>
              </a:cxn>
              <a:cxn ang="0">
                <a:pos x="T2" y="T3"/>
              </a:cxn>
              <a:cxn ang="0">
                <a:pos x="T4" y="T5"/>
              </a:cxn>
              <a:cxn ang="0">
                <a:pos x="T6" y="T7"/>
              </a:cxn>
            </a:cxnLst>
            <a:rect l="0" t="0" r="r" b="b"/>
            <a:pathLst>
              <a:path w="208" h="230">
                <a:moveTo>
                  <a:pt x="0" y="0"/>
                </a:moveTo>
                <a:lnTo>
                  <a:pt x="208" y="8"/>
                </a:lnTo>
                <a:lnTo>
                  <a:pt x="208" y="230"/>
                </a:lnTo>
                <a:lnTo>
                  <a:pt x="0" y="211"/>
                </a:lnTo>
                <a:close/>
              </a:path>
            </a:pathLst>
          </a:custGeom>
          <a:solidFill>
            <a:srgbClr val="4C4C4C"/>
          </a:solidFill>
          <a:ln w="12700">
            <a:solidFill>
              <a:srgbClr val="4C4C4C"/>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4" name="Freeform 34"/>
          <p:cNvSpPr>
            <a:spLocks noChangeArrowheads="1"/>
          </p:cNvSpPr>
          <p:nvPr/>
        </p:nvSpPr>
        <p:spPr bwMode="auto">
          <a:xfrm>
            <a:off x="1166813" y="692150"/>
            <a:ext cx="257175" cy="279400"/>
          </a:xfrm>
          <a:custGeom>
            <a:avLst/>
            <a:gdLst>
              <a:gd name="T0" fmla="*/ 0 w 162"/>
              <a:gd name="T1" fmla="*/ 0 h 176"/>
              <a:gd name="T2" fmla="*/ 162 w 162"/>
              <a:gd name="T3" fmla="*/ 7 h 176"/>
              <a:gd name="T4" fmla="*/ 162 w 162"/>
              <a:gd name="T5" fmla="*/ 176 h 176"/>
              <a:gd name="T6" fmla="*/ 0 w 162"/>
              <a:gd name="T7" fmla="*/ 161 h 176"/>
            </a:gdLst>
            <a:ahLst/>
            <a:cxnLst>
              <a:cxn ang="0">
                <a:pos x="T0" y="T1"/>
              </a:cxn>
              <a:cxn ang="0">
                <a:pos x="T2" y="T3"/>
              </a:cxn>
              <a:cxn ang="0">
                <a:pos x="T4" y="T5"/>
              </a:cxn>
              <a:cxn ang="0">
                <a:pos x="T6" y="T7"/>
              </a:cxn>
            </a:cxnLst>
            <a:rect l="0" t="0" r="r" b="b"/>
            <a:pathLst>
              <a:path w="162" h="176">
                <a:moveTo>
                  <a:pt x="0" y="0"/>
                </a:moveTo>
                <a:lnTo>
                  <a:pt x="162" y="7"/>
                </a:lnTo>
                <a:lnTo>
                  <a:pt x="162"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5" name="Text Box 35"/>
          <p:cNvSpPr txBox="1">
            <a:spLocks noChangeArrowheads="1"/>
          </p:cNvSpPr>
          <p:nvPr/>
        </p:nvSpPr>
        <p:spPr bwMode="auto">
          <a:xfrm>
            <a:off x="1222375" y="676275"/>
            <a:ext cx="107950" cy="3127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555555"/>
                </a:solidFill>
              </a:rPr>
              <a:t>I</a:t>
            </a:r>
          </a:p>
        </p:txBody>
      </p:sp>
      <p:sp>
        <p:nvSpPr>
          <p:cNvPr id="5156" name="Freeform 36"/>
          <p:cNvSpPr>
            <a:spLocks noChangeArrowheads="1"/>
          </p:cNvSpPr>
          <p:nvPr/>
        </p:nvSpPr>
        <p:spPr bwMode="auto">
          <a:xfrm>
            <a:off x="1539875" y="584200"/>
            <a:ext cx="493713" cy="100013"/>
          </a:xfrm>
          <a:custGeom>
            <a:avLst/>
            <a:gdLst>
              <a:gd name="T0" fmla="*/ 219 w 311"/>
              <a:gd name="T1" fmla="*/ 63 h 63"/>
              <a:gd name="T2" fmla="*/ 311 w 311"/>
              <a:gd name="T3" fmla="*/ 5 h 63"/>
              <a:gd name="T4" fmla="*/ 101 w 311"/>
              <a:gd name="T5" fmla="*/ 0 h 63"/>
              <a:gd name="T6" fmla="*/ 0 w 311"/>
              <a:gd name="T7" fmla="*/ 51 h 63"/>
            </a:gdLst>
            <a:ahLst/>
            <a:cxnLst>
              <a:cxn ang="0">
                <a:pos x="T0" y="T1"/>
              </a:cxn>
              <a:cxn ang="0">
                <a:pos x="T2" y="T3"/>
              </a:cxn>
              <a:cxn ang="0">
                <a:pos x="T4" y="T5"/>
              </a:cxn>
              <a:cxn ang="0">
                <a:pos x="T6" y="T7"/>
              </a:cxn>
            </a:cxnLst>
            <a:rect l="0" t="0" r="r" b="b"/>
            <a:pathLst>
              <a:path w="311" h="63">
                <a:moveTo>
                  <a:pt x="219" y="63"/>
                </a:moveTo>
                <a:lnTo>
                  <a:pt x="311" y="5"/>
                </a:lnTo>
                <a:lnTo>
                  <a:pt x="101" y="0"/>
                </a:lnTo>
                <a:lnTo>
                  <a:pt x="0" y="51"/>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7" name="Freeform 37"/>
          <p:cNvSpPr>
            <a:spLocks noChangeArrowheads="1"/>
          </p:cNvSpPr>
          <p:nvPr/>
        </p:nvSpPr>
        <p:spPr bwMode="auto">
          <a:xfrm>
            <a:off x="1874838" y="592138"/>
            <a:ext cx="163512" cy="446087"/>
          </a:xfrm>
          <a:custGeom>
            <a:avLst/>
            <a:gdLst>
              <a:gd name="T0" fmla="*/ 0 w 103"/>
              <a:gd name="T1" fmla="*/ 281 h 281"/>
              <a:gd name="T2" fmla="*/ 90 w 103"/>
              <a:gd name="T3" fmla="*/ 210 h 281"/>
              <a:gd name="T4" fmla="*/ 103 w 103"/>
              <a:gd name="T5" fmla="*/ 0 h 281"/>
              <a:gd name="T6" fmla="*/ 4 w 103"/>
              <a:gd name="T7" fmla="*/ 61 h 281"/>
            </a:gdLst>
            <a:ahLst/>
            <a:cxnLst>
              <a:cxn ang="0">
                <a:pos x="T0" y="T1"/>
              </a:cxn>
              <a:cxn ang="0">
                <a:pos x="T2" y="T3"/>
              </a:cxn>
              <a:cxn ang="0">
                <a:pos x="T4" y="T5"/>
              </a:cxn>
              <a:cxn ang="0">
                <a:pos x="T6" y="T7"/>
              </a:cxn>
            </a:cxnLst>
            <a:rect l="0" t="0" r="r" b="b"/>
            <a:pathLst>
              <a:path w="103" h="281">
                <a:moveTo>
                  <a:pt x="0" y="281"/>
                </a:moveTo>
                <a:lnTo>
                  <a:pt x="90" y="210"/>
                </a:lnTo>
                <a:lnTo>
                  <a:pt x="103" y="0"/>
                </a:lnTo>
                <a:lnTo>
                  <a:pt x="4" y="61"/>
                </a:lnTo>
                <a:close/>
              </a:path>
            </a:pathLst>
          </a:custGeom>
          <a:gradFill rotWithShape="0">
            <a:gsLst>
              <a:gs pos="0">
                <a:srgbClr val="AFAFAF"/>
              </a:gs>
              <a:gs pos="100000">
                <a:srgbClr val="DCDCDC"/>
              </a:gs>
            </a:gsLst>
            <a:lin ang="2700000" scaled="1"/>
          </a:gra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8" name="Freeform 38"/>
          <p:cNvSpPr>
            <a:spLocks noChangeArrowheads="1"/>
          </p:cNvSpPr>
          <p:nvPr/>
        </p:nvSpPr>
        <p:spPr bwMode="auto">
          <a:xfrm>
            <a:off x="1528763" y="665163"/>
            <a:ext cx="354012" cy="374650"/>
          </a:xfrm>
          <a:custGeom>
            <a:avLst/>
            <a:gdLst>
              <a:gd name="T0" fmla="*/ 3 w 223"/>
              <a:gd name="T1" fmla="*/ 0 h 236"/>
              <a:gd name="T2" fmla="*/ 223 w 223"/>
              <a:gd name="T3" fmla="*/ 13 h 236"/>
              <a:gd name="T4" fmla="*/ 218 w 223"/>
              <a:gd name="T5" fmla="*/ 236 h 236"/>
              <a:gd name="T6" fmla="*/ 0 w 223"/>
              <a:gd name="T7" fmla="*/ 222 h 236"/>
            </a:gdLst>
            <a:ahLst/>
            <a:cxnLst>
              <a:cxn ang="0">
                <a:pos x="T0" y="T1"/>
              </a:cxn>
              <a:cxn ang="0">
                <a:pos x="T2" y="T3"/>
              </a:cxn>
              <a:cxn ang="0">
                <a:pos x="T4" y="T5"/>
              </a:cxn>
              <a:cxn ang="0">
                <a:pos x="T6" y="T7"/>
              </a:cxn>
            </a:cxnLst>
            <a:rect l="0" t="0" r="r" b="b"/>
            <a:pathLst>
              <a:path w="223" h="236">
                <a:moveTo>
                  <a:pt x="3" y="0"/>
                </a:moveTo>
                <a:lnTo>
                  <a:pt x="223" y="13"/>
                </a:lnTo>
                <a:lnTo>
                  <a:pt x="218" y="236"/>
                </a:lnTo>
                <a:lnTo>
                  <a:pt x="0" y="222"/>
                </a:lnTo>
                <a:close/>
              </a:path>
            </a:pathLst>
          </a:custGeom>
          <a:solidFill>
            <a:srgbClr val="6E6E6E"/>
          </a:solidFill>
          <a:ln w="12700">
            <a:solidFill>
              <a:srgbClr val="6E6E6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59" name="Freeform 39"/>
          <p:cNvSpPr>
            <a:spLocks noChangeArrowheads="1"/>
          </p:cNvSpPr>
          <p:nvPr/>
        </p:nvSpPr>
        <p:spPr bwMode="auto">
          <a:xfrm>
            <a:off x="1570038" y="708025"/>
            <a:ext cx="271462" cy="292100"/>
          </a:xfrm>
          <a:custGeom>
            <a:avLst/>
            <a:gdLst>
              <a:gd name="T0" fmla="*/ 3 w 171"/>
              <a:gd name="T1" fmla="*/ 0 h 184"/>
              <a:gd name="T2" fmla="*/ 171 w 171"/>
              <a:gd name="T3" fmla="*/ 9 h 184"/>
              <a:gd name="T4" fmla="*/ 166 w 171"/>
              <a:gd name="T5" fmla="*/ 184 h 184"/>
              <a:gd name="T6" fmla="*/ 0 w 171"/>
              <a:gd name="T7" fmla="*/ 172 h 184"/>
            </a:gdLst>
            <a:ahLst/>
            <a:cxnLst>
              <a:cxn ang="0">
                <a:pos x="T0" y="T1"/>
              </a:cxn>
              <a:cxn ang="0">
                <a:pos x="T2" y="T3"/>
              </a:cxn>
              <a:cxn ang="0">
                <a:pos x="T4" y="T5"/>
              </a:cxn>
              <a:cxn ang="0">
                <a:pos x="T6" y="T7"/>
              </a:cxn>
            </a:cxnLst>
            <a:rect l="0" t="0" r="r" b="b"/>
            <a:pathLst>
              <a:path w="171" h="184">
                <a:moveTo>
                  <a:pt x="3" y="0"/>
                </a:moveTo>
                <a:lnTo>
                  <a:pt x="171" y="9"/>
                </a:lnTo>
                <a:lnTo>
                  <a:pt x="166" y="184"/>
                </a:lnTo>
                <a:lnTo>
                  <a:pt x="0" y="172"/>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60" name="Text Box 40"/>
          <p:cNvSpPr txBox="1">
            <a:spLocks noChangeArrowheads="1"/>
          </p:cNvSpPr>
          <p:nvPr/>
        </p:nvSpPr>
        <p:spPr bwMode="auto">
          <a:xfrm>
            <a:off x="1609725" y="696913"/>
            <a:ext cx="188913"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5161" name="Freeform 41"/>
          <p:cNvSpPr>
            <a:spLocks noChangeArrowheads="1"/>
          </p:cNvSpPr>
          <p:nvPr/>
        </p:nvSpPr>
        <p:spPr bwMode="auto">
          <a:xfrm>
            <a:off x="1938338" y="741363"/>
            <a:ext cx="365125" cy="357187"/>
          </a:xfrm>
          <a:custGeom>
            <a:avLst/>
            <a:gdLst>
              <a:gd name="T0" fmla="*/ 0 w 230"/>
              <a:gd name="T1" fmla="*/ 2 h 225"/>
              <a:gd name="T2" fmla="*/ 227 w 230"/>
              <a:gd name="T3" fmla="*/ 0 h 225"/>
              <a:gd name="T4" fmla="*/ 230 w 230"/>
              <a:gd name="T5" fmla="*/ 225 h 225"/>
              <a:gd name="T6" fmla="*/ 5 w 230"/>
              <a:gd name="T7" fmla="*/ 222 h 225"/>
            </a:gdLst>
            <a:ahLst/>
            <a:cxnLst>
              <a:cxn ang="0">
                <a:pos x="T0" y="T1"/>
              </a:cxn>
              <a:cxn ang="0">
                <a:pos x="T2" y="T3"/>
              </a:cxn>
              <a:cxn ang="0">
                <a:pos x="T4" y="T5"/>
              </a:cxn>
              <a:cxn ang="0">
                <a:pos x="T6" y="T7"/>
              </a:cxn>
            </a:cxnLst>
            <a:rect l="0" t="0" r="r" b="b"/>
            <a:pathLst>
              <a:path w="230" h="225">
                <a:moveTo>
                  <a:pt x="0" y="2"/>
                </a:moveTo>
                <a:lnTo>
                  <a:pt x="227" y="0"/>
                </a:lnTo>
                <a:lnTo>
                  <a:pt x="230" y="225"/>
                </a:lnTo>
                <a:lnTo>
                  <a:pt x="5" y="222"/>
                </a:lnTo>
                <a:close/>
              </a:path>
            </a:pathLst>
          </a:custGeom>
          <a:solidFill>
            <a:srgbClr val="AFAFAF"/>
          </a:soli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62" name="Freeform 42"/>
          <p:cNvSpPr>
            <a:spLocks noChangeArrowheads="1"/>
          </p:cNvSpPr>
          <p:nvPr/>
        </p:nvSpPr>
        <p:spPr bwMode="auto">
          <a:xfrm>
            <a:off x="1984375" y="790575"/>
            <a:ext cx="274638" cy="271463"/>
          </a:xfrm>
          <a:custGeom>
            <a:avLst/>
            <a:gdLst>
              <a:gd name="T0" fmla="*/ 0 w 173"/>
              <a:gd name="T1" fmla="*/ 2 h 171"/>
              <a:gd name="T2" fmla="*/ 173 w 173"/>
              <a:gd name="T3" fmla="*/ 0 h 171"/>
              <a:gd name="T4" fmla="*/ 173 w 173"/>
              <a:gd name="T5" fmla="*/ 171 h 171"/>
              <a:gd name="T6" fmla="*/ 3 w 173"/>
              <a:gd name="T7" fmla="*/ 170 h 171"/>
            </a:gdLst>
            <a:ahLst/>
            <a:cxnLst>
              <a:cxn ang="0">
                <a:pos x="T0" y="T1"/>
              </a:cxn>
              <a:cxn ang="0">
                <a:pos x="T2" y="T3"/>
              </a:cxn>
              <a:cxn ang="0">
                <a:pos x="T4" y="T5"/>
              </a:cxn>
              <a:cxn ang="0">
                <a:pos x="T6" y="T7"/>
              </a:cxn>
            </a:cxnLst>
            <a:rect l="0" t="0" r="r" b="b"/>
            <a:pathLst>
              <a:path w="173" h="171">
                <a:moveTo>
                  <a:pt x="0" y="2"/>
                </a:moveTo>
                <a:lnTo>
                  <a:pt x="173" y="0"/>
                </a:lnTo>
                <a:lnTo>
                  <a:pt x="173" y="171"/>
                </a:lnTo>
                <a:lnTo>
                  <a:pt x="3" y="170"/>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63" name="Freeform 43"/>
          <p:cNvSpPr>
            <a:spLocks noChangeArrowheads="1"/>
          </p:cNvSpPr>
          <p:nvPr/>
        </p:nvSpPr>
        <p:spPr bwMode="auto">
          <a:xfrm>
            <a:off x="1939925" y="681038"/>
            <a:ext cx="358775" cy="63500"/>
          </a:xfrm>
          <a:custGeom>
            <a:avLst/>
            <a:gdLst>
              <a:gd name="T0" fmla="*/ 226 w 226"/>
              <a:gd name="T1" fmla="*/ 37 h 40"/>
              <a:gd name="T2" fmla="*/ 207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7"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5164" name="Text Box 44"/>
          <p:cNvSpPr txBox="1">
            <a:spLocks noChangeArrowheads="1"/>
          </p:cNvSpPr>
          <p:nvPr/>
        </p:nvSpPr>
        <p:spPr bwMode="auto">
          <a:xfrm>
            <a:off x="1989138" y="769938"/>
            <a:ext cx="261937"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FAFAF"/>
                </a:solidFill>
              </a:rPr>
              <a:t>M</a:t>
            </a:r>
          </a:p>
        </p:txBody>
      </p:sp>
      <p:sp>
        <p:nvSpPr>
          <p:cNvPr id="5165" name="Text Box 45"/>
          <p:cNvSpPr txBox="1">
            <a:spLocks noChangeArrowheads="1"/>
          </p:cNvSpPr>
          <p:nvPr/>
        </p:nvSpPr>
        <p:spPr bwMode="auto">
          <a:xfrm>
            <a:off x="1441450" y="2209800"/>
            <a:ext cx="4337050" cy="57832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4775" indent="-104775">
              <a:defRPr sz="2400">
                <a:solidFill>
                  <a:schemeClr val="tx1"/>
                </a:solidFill>
                <a:latin typeface="Times New Roman" pitchFamily="18" charset="0"/>
              </a:defRPr>
            </a:lvl1pPr>
            <a:lvl2pPr marL="306388" indent="-87313">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altLang="es-EC" sz="2000">
                <a:solidFill>
                  <a:srgbClr val="000000"/>
                </a:solidFill>
                <a:latin typeface="GillSans" charset="0"/>
              </a:rPr>
              <a:t>What's New?</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Winsock 1.1  Support - allows the easy  port of  Windows  applications to run native 	on OS/2	</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PCOMM Lite - Personal Communications emulators for 3270 and 5250 replaces TCP/IP applications- PMANT, TN3270 and TN5250</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 Stack enhancements (include Variable Subnet Routing, Multicast and Socksification)</a:t>
            </a:r>
          </a:p>
          <a:p>
            <a:pPr lvl="1">
              <a:spcAft>
                <a:spcPct val="15000"/>
              </a:spcAft>
              <a:buClr>
                <a:srgbClr val="000000"/>
              </a:buClr>
              <a:buSzPct val="55000"/>
              <a:buFont typeface="LotusWP Type" pitchFamily="18" charset="0"/>
              <a:buChar char="ƒ"/>
            </a:pPr>
            <a:r>
              <a:rPr lang="en-US" altLang="es-EC" sz="2000">
                <a:solidFill>
                  <a:srgbClr val="000000"/>
                </a:solidFill>
                <a:latin typeface="GillSans" charset="0"/>
              </a:rPr>
              <a:t>DHCP client- (originally shipped in Warp server ) eases  network admin by dynamically allocating and reusing IP addresses (DHCP server is shipped in Warp Server only and will not be shipped in Merlin) (These files are packaged with MPTN).</a:t>
            </a:r>
          </a:p>
        </p:txBody>
      </p:sp>
      <p:sp>
        <p:nvSpPr>
          <p:cNvPr id="5166" name="Text Box 46"/>
          <p:cNvSpPr txBox="1">
            <a:spLocks noChangeArrowheads="1"/>
          </p:cNvSpPr>
          <p:nvPr/>
        </p:nvSpPr>
        <p:spPr bwMode="auto">
          <a:xfrm>
            <a:off x="3040063" y="452438"/>
            <a:ext cx="3875087" cy="8366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What's New?</a:t>
            </a:r>
          </a:p>
        </p:txBody>
      </p:sp>
    </p:spTree>
  </p:cSld>
  <p:clrMapOvr>
    <a:overrideClrMapping bg1="lt1" tx1="dk1" bg2="lt2" tx2="dk2" accent1="accent1" accent2="accent2" accent3="accent3" accent4="accent4" accent5="accent5" accent6="accent6" hlink="hlink" folHlink="folHlink"/>
  </p:clrMapOvr>
</p:sld>
</file>

<file path=ppt/slides/slide5.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6147" name="Line 3"/>
          <p:cNvSpPr>
            <a:spLocks noChangeShapeType="1"/>
          </p:cNvSpPr>
          <p:nvPr/>
        </p:nvSpPr>
        <p:spPr bwMode="auto">
          <a:xfrm flipV="1">
            <a:off x="1028700" y="1441450"/>
            <a:ext cx="1588" cy="791845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48" name="Line 4"/>
          <p:cNvSpPr>
            <a:spLocks noChangeShapeType="1"/>
          </p:cNvSpPr>
          <p:nvPr/>
        </p:nvSpPr>
        <p:spPr bwMode="auto">
          <a:xfrm flipH="1">
            <a:off x="2998788" y="1411288"/>
            <a:ext cx="3946525"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49" name="Freeform 5"/>
          <p:cNvSpPr>
            <a:spLocks noChangeArrowheads="1"/>
          </p:cNvSpPr>
          <p:nvPr/>
        </p:nvSpPr>
        <p:spPr bwMode="auto">
          <a:xfrm>
            <a:off x="1192213" y="931863"/>
            <a:ext cx="147637" cy="454025"/>
          </a:xfrm>
          <a:custGeom>
            <a:avLst/>
            <a:gdLst>
              <a:gd name="T0" fmla="*/ 2 w 93"/>
              <a:gd name="T1" fmla="*/ 286 h 286"/>
              <a:gd name="T2" fmla="*/ 93 w 93"/>
              <a:gd name="T3" fmla="*/ 216 h 286"/>
              <a:gd name="T4" fmla="*/ 93 w 93"/>
              <a:gd name="T5" fmla="*/ 0 h 286"/>
              <a:gd name="T6" fmla="*/ 0 w 93"/>
              <a:gd name="T7" fmla="*/ 64 h 286"/>
            </a:gdLst>
            <a:ahLst/>
            <a:cxnLst>
              <a:cxn ang="0">
                <a:pos x="T0" y="T1"/>
              </a:cxn>
              <a:cxn ang="0">
                <a:pos x="T2" y="T3"/>
              </a:cxn>
              <a:cxn ang="0">
                <a:pos x="T4" y="T5"/>
              </a:cxn>
              <a:cxn ang="0">
                <a:pos x="T6" y="T7"/>
              </a:cxn>
            </a:cxnLst>
            <a:rect l="0" t="0" r="r" b="b"/>
            <a:pathLst>
              <a:path w="93" h="286">
                <a:moveTo>
                  <a:pt x="2" y="286"/>
                </a:moveTo>
                <a:lnTo>
                  <a:pt x="93" y="216"/>
                </a:lnTo>
                <a:lnTo>
                  <a:pt x="93" y="0"/>
                </a:lnTo>
                <a:lnTo>
                  <a:pt x="0" y="64"/>
                </a:lnTo>
                <a:close/>
              </a:path>
            </a:pathLst>
          </a:custGeom>
          <a:gradFill rotWithShape="0">
            <a:gsLst>
              <a:gs pos="0">
                <a:srgbClr val="C0C0C0"/>
              </a:gs>
              <a:gs pos="100000">
                <a:srgbClr val="4E4E4E"/>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0" name="Freeform 6"/>
          <p:cNvSpPr>
            <a:spLocks noChangeArrowheads="1"/>
          </p:cNvSpPr>
          <p:nvPr/>
        </p:nvSpPr>
        <p:spPr bwMode="auto">
          <a:xfrm>
            <a:off x="852488" y="1008063"/>
            <a:ext cx="341312" cy="379412"/>
          </a:xfrm>
          <a:custGeom>
            <a:avLst/>
            <a:gdLst>
              <a:gd name="T0" fmla="*/ 0 w 215"/>
              <a:gd name="T1" fmla="*/ 0 h 239"/>
              <a:gd name="T2" fmla="*/ 215 w 215"/>
              <a:gd name="T3" fmla="*/ 17 h 239"/>
              <a:gd name="T4" fmla="*/ 215 w 215"/>
              <a:gd name="T5" fmla="*/ 239 h 239"/>
              <a:gd name="T6" fmla="*/ 0 w 215"/>
              <a:gd name="T7" fmla="*/ 217 h 239"/>
            </a:gdLst>
            <a:ahLst/>
            <a:cxnLst>
              <a:cxn ang="0">
                <a:pos x="T0" y="T1"/>
              </a:cxn>
              <a:cxn ang="0">
                <a:pos x="T2" y="T3"/>
              </a:cxn>
              <a:cxn ang="0">
                <a:pos x="T4" y="T5"/>
              </a:cxn>
              <a:cxn ang="0">
                <a:pos x="T6" y="T7"/>
              </a:cxn>
            </a:cxnLst>
            <a:rect l="0" t="0" r="r" b="b"/>
            <a:pathLst>
              <a:path w="215" h="239">
                <a:moveTo>
                  <a:pt x="0" y="0"/>
                </a:moveTo>
                <a:lnTo>
                  <a:pt x="215" y="17"/>
                </a:lnTo>
                <a:lnTo>
                  <a:pt x="215" y="239"/>
                </a:lnTo>
                <a:lnTo>
                  <a:pt x="0" y="217"/>
                </a:lnTo>
                <a:close/>
              </a:path>
            </a:pathLst>
          </a:custGeom>
          <a:solidFill>
            <a:srgbClr val="4E4E4E"/>
          </a:solidFill>
          <a:ln w="12700">
            <a:solidFill>
              <a:srgbClr val="4E4E4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1" name="Freeform 7"/>
          <p:cNvSpPr>
            <a:spLocks noChangeArrowheads="1"/>
          </p:cNvSpPr>
          <p:nvPr/>
        </p:nvSpPr>
        <p:spPr bwMode="auto">
          <a:xfrm>
            <a:off x="889000" y="1050925"/>
            <a:ext cx="265113"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E4E4E"/>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2" name="Freeform 8"/>
          <p:cNvSpPr>
            <a:spLocks noChangeArrowheads="1"/>
          </p:cNvSpPr>
          <p:nvPr/>
        </p:nvSpPr>
        <p:spPr bwMode="auto">
          <a:xfrm>
            <a:off x="857250" y="912813"/>
            <a:ext cx="482600" cy="119062"/>
          </a:xfrm>
          <a:custGeom>
            <a:avLst/>
            <a:gdLst>
              <a:gd name="T0" fmla="*/ 213 w 304"/>
              <a:gd name="T1" fmla="*/ 75 h 75"/>
              <a:gd name="T2" fmla="*/ 304 w 304"/>
              <a:gd name="T3" fmla="*/ 11 h 75"/>
              <a:gd name="T4" fmla="*/ 117 w 304"/>
              <a:gd name="T5" fmla="*/ 0 h 75"/>
              <a:gd name="T6" fmla="*/ 0 w 304"/>
              <a:gd name="T7" fmla="*/ 59 h 75"/>
            </a:gdLst>
            <a:ahLst/>
            <a:cxnLst>
              <a:cxn ang="0">
                <a:pos x="T0" y="T1"/>
              </a:cxn>
              <a:cxn ang="0">
                <a:pos x="T2" y="T3"/>
              </a:cxn>
              <a:cxn ang="0">
                <a:pos x="T4" y="T5"/>
              </a:cxn>
              <a:cxn ang="0">
                <a:pos x="T6" y="T7"/>
              </a:cxn>
            </a:cxnLst>
            <a:rect l="0" t="0" r="r" b="b"/>
            <a:pathLst>
              <a:path w="304" h="75">
                <a:moveTo>
                  <a:pt x="213" y="75"/>
                </a:moveTo>
                <a:lnTo>
                  <a:pt x="304" y="11"/>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3" name="Text Box 9"/>
          <p:cNvSpPr txBox="1">
            <a:spLocks noChangeArrowheads="1"/>
          </p:cNvSpPr>
          <p:nvPr/>
        </p:nvSpPr>
        <p:spPr bwMode="auto">
          <a:xfrm>
            <a:off x="928688" y="1038225"/>
            <a:ext cx="184150"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E4E4E"/>
                </a:solidFill>
              </a:rPr>
              <a:t>T</a:t>
            </a:r>
          </a:p>
        </p:txBody>
      </p:sp>
      <p:sp>
        <p:nvSpPr>
          <p:cNvPr id="6154" name="Freeform 10"/>
          <p:cNvSpPr>
            <a:spLocks noChangeArrowheads="1"/>
          </p:cNvSpPr>
          <p:nvPr/>
        </p:nvSpPr>
        <p:spPr bwMode="auto">
          <a:xfrm>
            <a:off x="1270000" y="938213"/>
            <a:ext cx="468313" cy="133350"/>
          </a:xfrm>
          <a:custGeom>
            <a:avLst/>
            <a:gdLst>
              <a:gd name="T0" fmla="*/ 182 w 295"/>
              <a:gd name="T1" fmla="*/ 84 h 84"/>
              <a:gd name="T2" fmla="*/ 295 w 295"/>
              <a:gd name="T3" fmla="*/ 24 h 84"/>
              <a:gd name="T4" fmla="*/ 118 w 295"/>
              <a:gd name="T5" fmla="*/ 0 h 84"/>
              <a:gd name="T6" fmla="*/ 0 w 295"/>
              <a:gd name="T7" fmla="*/ 54 h 84"/>
            </a:gdLst>
            <a:ahLst/>
            <a:cxnLst>
              <a:cxn ang="0">
                <a:pos x="T0" y="T1"/>
              </a:cxn>
              <a:cxn ang="0">
                <a:pos x="T2" y="T3"/>
              </a:cxn>
              <a:cxn ang="0">
                <a:pos x="T4" y="T5"/>
              </a:cxn>
              <a:cxn ang="0">
                <a:pos x="T6" y="T7"/>
              </a:cxn>
            </a:cxnLst>
            <a:rect l="0" t="0" r="r" b="b"/>
            <a:pathLst>
              <a:path w="295" h="84">
                <a:moveTo>
                  <a:pt x="182" y="84"/>
                </a:moveTo>
                <a:lnTo>
                  <a:pt x="295"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5" name="Freeform 11"/>
          <p:cNvSpPr>
            <a:spLocks noChangeArrowheads="1"/>
          </p:cNvSpPr>
          <p:nvPr/>
        </p:nvSpPr>
        <p:spPr bwMode="auto">
          <a:xfrm>
            <a:off x="1541463" y="979488"/>
            <a:ext cx="195262" cy="422275"/>
          </a:xfrm>
          <a:custGeom>
            <a:avLst/>
            <a:gdLst>
              <a:gd name="T0" fmla="*/ 0 w 123"/>
              <a:gd name="T1" fmla="*/ 266 h 266"/>
              <a:gd name="T2" fmla="*/ 109 w 123"/>
              <a:gd name="T3" fmla="*/ 208 h 266"/>
              <a:gd name="T4" fmla="*/ 123 w 123"/>
              <a:gd name="T5" fmla="*/ 0 h 266"/>
              <a:gd name="T6" fmla="*/ 6 w 123"/>
              <a:gd name="T7" fmla="*/ 54 h 266"/>
            </a:gdLst>
            <a:ahLst/>
            <a:cxnLst>
              <a:cxn ang="0">
                <a:pos x="T0" y="T1"/>
              </a:cxn>
              <a:cxn ang="0">
                <a:pos x="T2" y="T3"/>
              </a:cxn>
              <a:cxn ang="0">
                <a:pos x="T4" y="T5"/>
              </a:cxn>
              <a:cxn ang="0">
                <a:pos x="T6" y="T7"/>
              </a:cxn>
            </a:cxnLst>
            <a:rect l="0" t="0" r="r" b="b"/>
            <a:pathLst>
              <a:path w="123" h="266">
                <a:moveTo>
                  <a:pt x="0" y="266"/>
                </a:moveTo>
                <a:lnTo>
                  <a:pt x="109" y="208"/>
                </a:lnTo>
                <a:lnTo>
                  <a:pt x="123" y="0"/>
                </a:lnTo>
                <a:lnTo>
                  <a:pt x="6" y="54"/>
                </a:lnTo>
                <a:close/>
              </a:path>
            </a:pathLst>
          </a:custGeom>
          <a:gradFill rotWithShape="0">
            <a:gsLst>
              <a:gs pos="0">
                <a:srgbClr val="C0C0C0"/>
              </a:gs>
              <a:gs pos="100000">
                <a:srgbClr val="6E6E6E"/>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6" name="Freeform 12"/>
          <p:cNvSpPr>
            <a:spLocks noChangeArrowheads="1"/>
          </p:cNvSpPr>
          <p:nvPr/>
        </p:nvSpPr>
        <p:spPr bwMode="auto">
          <a:xfrm>
            <a:off x="1260475" y="1023938"/>
            <a:ext cx="292100" cy="381000"/>
          </a:xfrm>
          <a:custGeom>
            <a:avLst/>
            <a:gdLst>
              <a:gd name="T0" fmla="*/ 6 w 184"/>
              <a:gd name="T1" fmla="*/ 0 h 240"/>
              <a:gd name="T2" fmla="*/ 184 w 184"/>
              <a:gd name="T3" fmla="*/ 27 h 240"/>
              <a:gd name="T4" fmla="*/ 177 w 184"/>
              <a:gd name="T5" fmla="*/ 240 h 240"/>
              <a:gd name="T6" fmla="*/ 0 w 184"/>
              <a:gd name="T7" fmla="*/ 204 h 240"/>
            </a:gdLst>
            <a:ahLst/>
            <a:cxnLst>
              <a:cxn ang="0">
                <a:pos x="T0" y="T1"/>
              </a:cxn>
              <a:cxn ang="0">
                <a:pos x="T2" y="T3"/>
              </a:cxn>
              <a:cxn ang="0">
                <a:pos x="T4" y="T5"/>
              </a:cxn>
              <a:cxn ang="0">
                <a:pos x="T6" y="T7"/>
              </a:cxn>
            </a:cxnLst>
            <a:rect l="0" t="0" r="r" b="b"/>
            <a:pathLst>
              <a:path w="184" h="240">
                <a:moveTo>
                  <a:pt x="6" y="0"/>
                </a:moveTo>
                <a:lnTo>
                  <a:pt x="184" y="27"/>
                </a:lnTo>
                <a:lnTo>
                  <a:pt x="177" y="240"/>
                </a:lnTo>
                <a:lnTo>
                  <a:pt x="0" y="204"/>
                </a:lnTo>
                <a:close/>
              </a:path>
            </a:pathLst>
          </a:custGeom>
          <a:solidFill>
            <a:srgbClr val="AFAFAF"/>
          </a:soli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7" name="Freeform 13"/>
          <p:cNvSpPr>
            <a:spLocks noChangeArrowheads="1"/>
          </p:cNvSpPr>
          <p:nvPr/>
        </p:nvSpPr>
        <p:spPr bwMode="auto">
          <a:xfrm>
            <a:off x="1298575" y="1069975"/>
            <a:ext cx="212725" cy="292100"/>
          </a:xfrm>
          <a:custGeom>
            <a:avLst/>
            <a:gdLst>
              <a:gd name="T0" fmla="*/ 6 w 134"/>
              <a:gd name="T1" fmla="*/ 0 h 184"/>
              <a:gd name="T2" fmla="*/ 134 w 134"/>
              <a:gd name="T3" fmla="*/ 22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6" y="0"/>
                </a:moveTo>
                <a:lnTo>
                  <a:pt x="134" y="22"/>
                </a:lnTo>
                <a:lnTo>
                  <a:pt x="129" y="184"/>
                </a:lnTo>
                <a:lnTo>
                  <a:pt x="0" y="156"/>
                </a:lnTo>
                <a:close/>
              </a:path>
            </a:pathLst>
          </a:custGeom>
          <a:gradFill rotWithShape="0">
            <a:gsLst>
              <a:gs pos="0">
                <a:srgbClr val="AFAFAF"/>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58" name="Text Box 14"/>
          <p:cNvSpPr txBox="1">
            <a:spLocks noChangeArrowheads="1"/>
          </p:cNvSpPr>
          <p:nvPr/>
        </p:nvSpPr>
        <p:spPr bwMode="auto">
          <a:xfrm>
            <a:off x="1300163" y="1049338"/>
            <a:ext cx="200025"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FAFAF"/>
                </a:solidFill>
              </a:rPr>
              <a:t>C</a:t>
            </a:r>
          </a:p>
        </p:txBody>
      </p:sp>
      <p:sp>
        <p:nvSpPr>
          <p:cNvPr id="6159" name="Freeform 15"/>
          <p:cNvSpPr>
            <a:spLocks noChangeArrowheads="1"/>
          </p:cNvSpPr>
          <p:nvPr/>
        </p:nvSpPr>
        <p:spPr bwMode="auto">
          <a:xfrm>
            <a:off x="2101850" y="1014413"/>
            <a:ext cx="552450" cy="144462"/>
          </a:xfrm>
          <a:custGeom>
            <a:avLst/>
            <a:gdLst>
              <a:gd name="T0" fmla="*/ 213 w 348"/>
              <a:gd name="T1" fmla="*/ 91 h 91"/>
              <a:gd name="T2" fmla="*/ 348 w 348"/>
              <a:gd name="T3" fmla="*/ 26 h 91"/>
              <a:gd name="T4" fmla="*/ 140 w 348"/>
              <a:gd name="T5" fmla="*/ 0 h 91"/>
              <a:gd name="T6" fmla="*/ 0 w 348"/>
              <a:gd name="T7" fmla="*/ 58 h 91"/>
            </a:gdLst>
            <a:ahLst/>
            <a:cxnLst>
              <a:cxn ang="0">
                <a:pos x="T0" y="T1"/>
              </a:cxn>
              <a:cxn ang="0">
                <a:pos x="T2" y="T3"/>
              </a:cxn>
              <a:cxn ang="0">
                <a:pos x="T4" y="T5"/>
              </a:cxn>
              <a:cxn ang="0">
                <a:pos x="T6" y="T7"/>
              </a:cxn>
            </a:cxnLst>
            <a:rect l="0" t="0" r="r" b="b"/>
            <a:pathLst>
              <a:path w="348" h="91">
                <a:moveTo>
                  <a:pt x="213" y="91"/>
                </a:moveTo>
                <a:lnTo>
                  <a:pt x="348" y="26"/>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0" name="Freeform 16"/>
          <p:cNvSpPr>
            <a:spLocks noChangeArrowheads="1"/>
          </p:cNvSpPr>
          <p:nvPr/>
        </p:nvSpPr>
        <p:spPr bwMode="auto">
          <a:xfrm>
            <a:off x="2435225" y="1052513"/>
            <a:ext cx="219075" cy="455612"/>
          </a:xfrm>
          <a:custGeom>
            <a:avLst/>
            <a:gdLst>
              <a:gd name="T0" fmla="*/ 7 w 138"/>
              <a:gd name="T1" fmla="*/ 287 h 287"/>
              <a:gd name="T2" fmla="*/ 138 w 138"/>
              <a:gd name="T3" fmla="*/ 189 h 287"/>
              <a:gd name="T4" fmla="*/ 136 w 138"/>
              <a:gd name="T5" fmla="*/ 0 h 287"/>
              <a:gd name="T6" fmla="*/ 0 w 138"/>
              <a:gd name="T7" fmla="*/ 67 h 287"/>
            </a:gdLst>
            <a:ahLst/>
            <a:cxnLst>
              <a:cxn ang="0">
                <a:pos x="T0" y="T1"/>
              </a:cxn>
              <a:cxn ang="0">
                <a:pos x="T2" y="T3"/>
              </a:cxn>
              <a:cxn ang="0">
                <a:pos x="T4" y="T5"/>
              </a:cxn>
              <a:cxn ang="0">
                <a:pos x="T6" y="T7"/>
              </a:cxn>
            </a:cxnLst>
            <a:rect l="0" t="0" r="r" b="b"/>
            <a:pathLst>
              <a:path w="138" h="287">
                <a:moveTo>
                  <a:pt x="7" y="287"/>
                </a:moveTo>
                <a:lnTo>
                  <a:pt x="138" y="189"/>
                </a:lnTo>
                <a:lnTo>
                  <a:pt x="136" y="0"/>
                </a:lnTo>
                <a:lnTo>
                  <a:pt x="0" y="67"/>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1" name="Freeform 17"/>
          <p:cNvSpPr>
            <a:spLocks noChangeArrowheads="1"/>
          </p:cNvSpPr>
          <p:nvPr/>
        </p:nvSpPr>
        <p:spPr bwMode="auto">
          <a:xfrm>
            <a:off x="2098675" y="1109663"/>
            <a:ext cx="339725" cy="420687"/>
          </a:xfrm>
          <a:custGeom>
            <a:avLst/>
            <a:gdLst>
              <a:gd name="T0" fmla="*/ 0 w 214"/>
              <a:gd name="T1" fmla="*/ 0 h 265"/>
              <a:gd name="T2" fmla="*/ 214 w 214"/>
              <a:gd name="T3" fmla="*/ 31 h 265"/>
              <a:gd name="T4" fmla="*/ 214 w 214"/>
              <a:gd name="T5" fmla="*/ 265 h 265"/>
              <a:gd name="T6" fmla="*/ 0 w 214"/>
              <a:gd name="T7" fmla="*/ 228 h 265"/>
            </a:gdLst>
            <a:ahLst/>
            <a:cxnLst>
              <a:cxn ang="0">
                <a:pos x="T0" y="T1"/>
              </a:cxn>
              <a:cxn ang="0">
                <a:pos x="T2" y="T3"/>
              </a:cxn>
              <a:cxn ang="0">
                <a:pos x="T4" y="T5"/>
              </a:cxn>
              <a:cxn ang="0">
                <a:pos x="T6" y="T7"/>
              </a:cxn>
            </a:cxnLst>
            <a:rect l="0" t="0" r="r" b="b"/>
            <a:pathLst>
              <a:path w="214" h="265">
                <a:moveTo>
                  <a:pt x="0" y="0"/>
                </a:moveTo>
                <a:lnTo>
                  <a:pt x="214" y="31"/>
                </a:lnTo>
                <a:lnTo>
                  <a:pt x="214" y="265"/>
                </a:lnTo>
                <a:lnTo>
                  <a:pt x="0" y="228"/>
                </a:lnTo>
                <a:close/>
              </a:path>
            </a:pathLst>
          </a:custGeom>
          <a:solidFill>
            <a:srgbClr val="6E6E6E"/>
          </a:solidFill>
          <a:ln w="12700">
            <a:solidFill>
              <a:srgbClr val="6E6E6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2" name="Freeform 18"/>
          <p:cNvSpPr>
            <a:spLocks noChangeArrowheads="1"/>
          </p:cNvSpPr>
          <p:nvPr/>
        </p:nvSpPr>
        <p:spPr bwMode="auto">
          <a:xfrm>
            <a:off x="2139950" y="1163638"/>
            <a:ext cx="249238" cy="311150"/>
          </a:xfrm>
          <a:custGeom>
            <a:avLst/>
            <a:gdLst>
              <a:gd name="T0" fmla="*/ 0 w 157"/>
              <a:gd name="T1" fmla="*/ 0 h 196"/>
              <a:gd name="T2" fmla="*/ 155 w 157"/>
              <a:gd name="T3" fmla="*/ 23 h 196"/>
              <a:gd name="T4" fmla="*/ 157 w 157"/>
              <a:gd name="T5" fmla="*/ 196 h 196"/>
              <a:gd name="T6" fmla="*/ 0 w 157"/>
              <a:gd name="T7" fmla="*/ 167 h 196"/>
            </a:gdLst>
            <a:ahLst/>
            <a:cxnLst>
              <a:cxn ang="0">
                <a:pos x="T0" y="T1"/>
              </a:cxn>
              <a:cxn ang="0">
                <a:pos x="T2" y="T3"/>
              </a:cxn>
              <a:cxn ang="0">
                <a:pos x="T4" y="T5"/>
              </a:cxn>
              <a:cxn ang="0">
                <a:pos x="T6" y="T7"/>
              </a:cxn>
            </a:cxnLst>
            <a:rect l="0" t="0" r="r" b="b"/>
            <a:pathLst>
              <a:path w="157" h="196">
                <a:moveTo>
                  <a:pt x="0" y="0"/>
                </a:moveTo>
                <a:lnTo>
                  <a:pt x="155" y="23"/>
                </a:lnTo>
                <a:lnTo>
                  <a:pt x="157" y="196"/>
                </a:lnTo>
                <a:lnTo>
                  <a:pt x="0"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3" name="Text Box 19"/>
          <p:cNvSpPr txBox="1">
            <a:spLocks noChangeArrowheads="1"/>
          </p:cNvSpPr>
          <p:nvPr/>
        </p:nvSpPr>
        <p:spPr bwMode="auto">
          <a:xfrm>
            <a:off x="2216150" y="1162050"/>
            <a:ext cx="106363"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6164" name="Freeform 20"/>
          <p:cNvSpPr>
            <a:spLocks noChangeArrowheads="1"/>
          </p:cNvSpPr>
          <p:nvPr/>
        </p:nvSpPr>
        <p:spPr bwMode="auto">
          <a:xfrm>
            <a:off x="2389188" y="1109663"/>
            <a:ext cx="561975" cy="177800"/>
          </a:xfrm>
          <a:custGeom>
            <a:avLst/>
            <a:gdLst>
              <a:gd name="T0" fmla="*/ 219 w 354"/>
              <a:gd name="T1" fmla="*/ 112 h 112"/>
              <a:gd name="T2" fmla="*/ 354 w 354"/>
              <a:gd name="T3" fmla="*/ 37 h 112"/>
              <a:gd name="T4" fmla="*/ 134 w 354"/>
              <a:gd name="T5" fmla="*/ 0 h 112"/>
              <a:gd name="T6" fmla="*/ 0 w 354"/>
              <a:gd name="T7" fmla="*/ 64 h 112"/>
            </a:gdLst>
            <a:ahLst/>
            <a:cxnLst>
              <a:cxn ang="0">
                <a:pos x="T0" y="T1"/>
              </a:cxn>
              <a:cxn ang="0">
                <a:pos x="T2" y="T3"/>
              </a:cxn>
              <a:cxn ang="0">
                <a:pos x="T4" y="T5"/>
              </a:cxn>
              <a:cxn ang="0">
                <a:pos x="T6" y="T7"/>
              </a:cxn>
            </a:cxnLst>
            <a:rect l="0" t="0" r="r" b="b"/>
            <a:pathLst>
              <a:path w="354" h="112">
                <a:moveTo>
                  <a:pt x="219" y="112"/>
                </a:moveTo>
                <a:lnTo>
                  <a:pt x="354" y="37"/>
                </a:lnTo>
                <a:lnTo>
                  <a:pt x="134"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5" name="Freeform 21"/>
          <p:cNvSpPr>
            <a:spLocks noChangeArrowheads="1"/>
          </p:cNvSpPr>
          <p:nvPr/>
        </p:nvSpPr>
        <p:spPr bwMode="auto">
          <a:xfrm>
            <a:off x="2735263" y="1165225"/>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6" name="Freeform 22"/>
          <p:cNvSpPr>
            <a:spLocks noChangeArrowheads="1"/>
          </p:cNvSpPr>
          <p:nvPr/>
        </p:nvSpPr>
        <p:spPr bwMode="auto">
          <a:xfrm>
            <a:off x="2389188" y="1216025"/>
            <a:ext cx="347662" cy="452438"/>
          </a:xfrm>
          <a:custGeom>
            <a:avLst/>
            <a:gdLst>
              <a:gd name="T0" fmla="*/ 0 w 219"/>
              <a:gd name="T1" fmla="*/ 0 h 285"/>
              <a:gd name="T2" fmla="*/ 217 w 219"/>
              <a:gd name="T3" fmla="*/ 45 h 285"/>
              <a:gd name="T4" fmla="*/ 219 w 219"/>
              <a:gd name="T5" fmla="*/ 285 h 285"/>
              <a:gd name="T6" fmla="*/ 1 w 219"/>
              <a:gd name="T7" fmla="*/ 235 h 285"/>
            </a:gdLst>
            <a:ahLst/>
            <a:cxnLst>
              <a:cxn ang="0">
                <a:pos x="T0" y="T1"/>
              </a:cxn>
              <a:cxn ang="0">
                <a:pos x="T2" y="T3"/>
              </a:cxn>
              <a:cxn ang="0">
                <a:pos x="T4" y="T5"/>
              </a:cxn>
              <a:cxn ang="0">
                <a:pos x="T6" y="T7"/>
              </a:cxn>
            </a:cxnLst>
            <a:rect l="0" t="0" r="r" b="b"/>
            <a:pathLst>
              <a:path w="219" h="285">
                <a:moveTo>
                  <a:pt x="0" y="0"/>
                </a:moveTo>
                <a:lnTo>
                  <a:pt x="217" y="45"/>
                </a:lnTo>
                <a:lnTo>
                  <a:pt x="219" y="285"/>
                </a:lnTo>
                <a:lnTo>
                  <a:pt x="1" y="235"/>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7" name="Freeform 23"/>
          <p:cNvSpPr>
            <a:spLocks noChangeArrowheads="1"/>
          </p:cNvSpPr>
          <p:nvPr/>
        </p:nvSpPr>
        <p:spPr bwMode="auto">
          <a:xfrm>
            <a:off x="2430463" y="1263650"/>
            <a:ext cx="261937" cy="349250"/>
          </a:xfrm>
          <a:custGeom>
            <a:avLst/>
            <a:gdLst>
              <a:gd name="T0" fmla="*/ 0 w 165"/>
              <a:gd name="T1" fmla="*/ 0 h 220"/>
              <a:gd name="T2" fmla="*/ 165 w 165"/>
              <a:gd name="T3" fmla="*/ 37 h 220"/>
              <a:gd name="T4" fmla="*/ 165 w 165"/>
              <a:gd name="T5" fmla="*/ 220 h 220"/>
              <a:gd name="T6" fmla="*/ 2 w 165"/>
              <a:gd name="T7" fmla="*/ 184 h 220"/>
            </a:gdLst>
            <a:ahLst/>
            <a:cxnLst>
              <a:cxn ang="0">
                <a:pos x="T0" y="T1"/>
              </a:cxn>
              <a:cxn ang="0">
                <a:pos x="T2" y="T3"/>
              </a:cxn>
              <a:cxn ang="0">
                <a:pos x="T4" y="T5"/>
              </a:cxn>
              <a:cxn ang="0">
                <a:pos x="T6" y="T7"/>
              </a:cxn>
            </a:cxnLst>
            <a:rect l="0" t="0" r="r" b="b"/>
            <a:pathLst>
              <a:path w="165" h="220">
                <a:moveTo>
                  <a:pt x="0" y="0"/>
                </a:moveTo>
                <a:lnTo>
                  <a:pt x="165" y="37"/>
                </a:lnTo>
                <a:lnTo>
                  <a:pt x="165" y="220"/>
                </a:lnTo>
                <a:lnTo>
                  <a:pt x="2"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68" name="Text Box 24"/>
          <p:cNvSpPr txBox="1">
            <a:spLocks noChangeArrowheads="1"/>
          </p:cNvSpPr>
          <p:nvPr/>
        </p:nvSpPr>
        <p:spPr bwMode="auto">
          <a:xfrm>
            <a:off x="2478088" y="1292225"/>
            <a:ext cx="16827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6169" name="Freeform 25"/>
          <p:cNvSpPr>
            <a:spLocks noChangeArrowheads="1"/>
          </p:cNvSpPr>
          <p:nvPr/>
        </p:nvSpPr>
        <p:spPr bwMode="auto">
          <a:xfrm>
            <a:off x="1944688" y="1023938"/>
            <a:ext cx="153987" cy="455612"/>
          </a:xfrm>
          <a:custGeom>
            <a:avLst/>
            <a:gdLst>
              <a:gd name="T0" fmla="*/ 1 w 97"/>
              <a:gd name="T1" fmla="*/ 287 h 287"/>
              <a:gd name="T2" fmla="*/ 93 w 97"/>
              <a:gd name="T3" fmla="*/ 217 h 287"/>
              <a:gd name="T4" fmla="*/ 97 w 97"/>
              <a:gd name="T5" fmla="*/ 0 h 287"/>
              <a:gd name="T6" fmla="*/ 0 w 97"/>
              <a:gd name="T7" fmla="*/ 66 h 287"/>
            </a:gdLst>
            <a:ahLst/>
            <a:cxnLst>
              <a:cxn ang="0">
                <a:pos x="T0" y="T1"/>
              </a:cxn>
              <a:cxn ang="0">
                <a:pos x="T2" y="T3"/>
              </a:cxn>
              <a:cxn ang="0">
                <a:pos x="T4" y="T5"/>
              </a:cxn>
              <a:cxn ang="0">
                <a:pos x="T6" y="T7"/>
              </a:cxn>
            </a:cxnLst>
            <a:rect l="0" t="0" r="r" b="b"/>
            <a:pathLst>
              <a:path w="97" h="287">
                <a:moveTo>
                  <a:pt x="1" y="287"/>
                </a:moveTo>
                <a:lnTo>
                  <a:pt x="93" y="217"/>
                </a:lnTo>
                <a:lnTo>
                  <a:pt x="97"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0" name="Freeform 26"/>
          <p:cNvSpPr>
            <a:spLocks noChangeArrowheads="1"/>
          </p:cNvSpPr>
          <p:nvPr/>
        </p:nvSpPr>
        <p:spPr bwMode="auto">
          <a:xfrm>
            <a:off x="1611313" y="1004888"/>
            <a:ext cx="487362" cy="125412"/>
          </a:xfrm>
          <a:custGeom>
            <a:avLst/>
            <a:gdLst>
              <a:gd name="T0" fmla="*/ 212 w 307"/>
              <a:gd name="T1" fmla="*/ 79 h 79"/>
              <a:gd name="T2" fmla="*/ 307 w 307"/>
              <a:gd name="T3" fmla="*/ 10 h 79"/>
              <a:gd name="T4" fmla="*/ 121 w 307"/>
              <a:gd name="T5" fmla="*/ 0 h 79"/>
              <a:gd name="T6" fmla="*/ 0 w 307"/>
              <a:gd name="T7" fmla="*/ 65 h 79"/>
            </a:gdLst>
            <a:ahLst/>
            <a:cxnLst>
              <a:cxn ang="0">
                <a:pos x="T0" y="T1"/>
              </a:cxn>
              <a:cxn ang="0">
                <a:pos x="T2" y="T3"/>
              </a:cxn>
              <a:cxn ang="0">
                <a:pos x="T4" y="T5"/>
              </a:cxn>
              <a:cxn ang="0">
                <a:pos x="T6" y="T7"/>
              </a:cxn>
            </a:cxnLst>
            <a:rect l="0" t="0" r="r" b="b"/>
            <a:pathLst>
              <a:path w="307" h="79">
                <a:moveTo>
                  <a:pt x="212" y="79"/>
                </a:moveTo>
                <a:lnTo>
                  <a:pt x="307" y="10"/>
                </a:lnTo>
                <a:lnTo>
                  <a:pt x="121" y="0"/>
                </a:lnTo>
                <a:lnTo>
                  <a:pt x="0" y="65"/>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1" name="Freeform 27"/>
          <p:cNvSpPr>
            <a:spLocks noChangeArrowheads="1"/>
          </p:cNvSpPr>
          <p:nvPr/>
        </p:nvSpPr>
        <p:spPr bwMode="auto">
          <a:xfrm>
            <a:off x="1614488" y="1106488"/>
            <a:ext cx="334962" cy="371475"/>
          </a:xfrm>
          <a:custGeom>
            <a:avLst/>
            <a:gdLst>
              <a:gd name="T0" fmla="*/ 0 w 211"/>
              <a:gd name="T1" fmla="*/ 0 h 234"/>
              <a:gd name="T2" fmla="*/ 207 w 211"/>
              <a:gd name="T3" fmla="*/ 12 h 234"/>
              <a:gd name="T4" fmla="*/ 211 w 211"/>
              <a:gd name="T5" fmla="*/ 234 h 234"/>
              <a:gd name="T6" fmla="*/ 2 w 211"/>
              <a:gd name="T7" fmla="*/ 213 h 234"/>
            </a:gdLst>
            <a:ahLst/>
            <a:cxnLst>
              <a:cxn ang="0">
                <a:pos x="T0" y="T1"/>
              </a:cxn>
              <a:cxn ang="0">
                <a:pos x="T2" y="T3"/>
              </a:cxn>
              <a:cxn ang="0">
                <a:pos x="T4" y="T5"/>
              </a:cxn>
              <a:cxn ang="0">
                <a:pos x="T6" y="T7"/>
              </a:cxn>
            </a:cxnLst>
            <a:rect l="0" t="0" r="r" b="b"/>
            <a:pathLst>
              <a:path w="211" h="234">
                <a:moveTo>
                  <a:pt x="0" y="0"/>
                </a:moveTo>
                <a:lnTo>
                  <a:pt x="207" y="12"/>
                </a:lnTo>
                <a:lnTo>
                  <a:pt x="211" y="234"/>
                </a:lnTo>
                <a:lnTo>
                  <a:pt x="2" y="213"/>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2" name="Freeform 28"/>
          <p:cNvSpPr>
            <a:spLocks noChangeArrowheads="1"/>
          </p:cNvSpPr>
          <p:nvPr/>
        </p:nvSpPr>
        <p:spPr bwMode="auto">
          <a:xfrm>
            <a:off x="1651000" y="1154113"/>
            <a:ext cx="254000" cy="277812"/>
          </a:xfrm>
          <a:custGeom>
            <a:avLst/>
            <a:gdLst>
              <a:gd name="T0" fmla="*/ 0 w 160"/>
              <a:gd name="T1" fmla="*/ 0 h 175"/>
              <a:gd name="T2" fmla="*/ 157 w 160"/>
              <a:gd name="T3" fmla="*/ 11 h 175"/>
              <a:gd name="T4" fmla="*/ 160 w 160"/>
              <a:gd name="T5" fmla="*/ 175 h 175"/>
              <a:gd name="T6" fmla="*/ 2 w 160"/>
              <a:gd name="T7" fmla="*/ 160 h 175"/>
            </a:gdLst>
            <a:ahLst/>
            <a:cxnLst>
              <a:cxn ang="0">
                <a:pos x="T0" y="T1"/>
              </a:cxn>
              <a:cxn ang="0">
                <a:pos x="T2" y="T3"/>
              </a:cxn>
              <a:cxn ang="0">
                <a:pos x="T4" y="T5"/>
              </a:cxn>
              <a:cxn ang="0">
                <a:pos x="T6" y="T7"/>
              </a:cxn>
            </a:cxnLst>
            <a:rect l="0" t="0" r="r" b="b"/>
            <a:pathLst>
              <a:path w="160" h="175">
                <a:moveTo>
                  <a:pt x="0" y="0"/>
                </a:moveTo>
                <a:lnTo>
                  <a:pt x="157" y="11"/>
                </a:lnTo>
                <a:lnTo>
                  <a:pt x="160" y="175"/>
                </a:lnTo>
                <a:lnTo>
                  <a:pt x="2" y="160"/>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3" name="Text Box 29"/>
          <p:cNvSpPr txBox="1">
            <a:spLocks noChangeArrowheads="1"/>
          </p:cNvSpPr>
          <p:nvPr/>
        </p:nvSpPr>
        <p:spPr bwMode="auto">
          <a:xfrm>
            <a:off x="1971675" y="1104900"/>
            <a:ext cx="79375"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E4E4E"/>
                </a:solidFill>
              </a:rPr>
              <a:t>/</a:t>
            </a:r>
          </a:p>
        </p:txBody>
      </p:sp>
      <p:sp>
        <p:nvSpPr>
          <p:cNvPr id="6174" name="Text Box 30"/>
          <p:cNvSpPr txBox="1">
            <a:spLocks noChangeArrowheads="1"/>
          </p:cNvSpPr>
          <p:nvPr/>
        </p:nvSpPr>
        <p:spPr bwMode="auto">
          <a:xfrm>
            <a:off x="1692275" y="1133475"/>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6175" name="Freeform 31"/>
          <p:cNvSpPr>
            <a:spLocks noChangeArrowheads="1"/>
          </p:cNvSpPr>
          <p:nvPr/>
        </p:nvSpPr>
        <p:spPr bwMode="auto">
          <a:xfrm>
            <a:off x="1133475" y="568325"/>
            <a:ext cx="484188" cy="96838"/>
          </a:xfrm>
          <a:custGeom>
            <a:avLst/>
            <a:gdLst>
              <a:gd name="T0" fmla="*/ 220 w 305"/>
              <a:gd name="T1" fmla="*/ 61 h 61"/>
              <a:gd name="T2" fmla="*/ 305 w 305"/>
              <a:gd name="T3" fmla="*/ 6 h 61"/>
              <a:gd name="T4" fmla="*/ 102 w 305"/>
              <a:gd name="T5" fmla="*/ 0 h 61"/>
              <a:gd name="T6" fmla="*/ 0 w 305"/>
              <a:gd name="T7" fmla="*/ 50 h 61"/>
            </a:gdLst>
            <a:ahLst/>
            <a:cxnLst>
              <a:cxn ang="0">
                <a:pos x="T0" y="T1"/>
              </a:cxn>
              <a:cxn ang="0">
                <a:pos x="T2" y="T3"/>
              </a:cxn>
              <a:cxn ang="0">
                <a:pos x="T4" y="T5"/>
              </a:cxn>
              <a:cxn ang="0">
                <a:pos x="T6" y="T7"/>
              </a:cxn>
            </a:cxnLst>
            <a:rect l="0" t="0" r="r" b="b"/>
            <a:pathLst>
              <a:path w="305" h="61">
                <a:moveTo>
                  <a:pt x="220" y="61"/>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6" name="Freeform 32"/>
          <p:cNvSpPr>
            <a:spLocks noChangeArrowheads="1"/>
          </p:cNvSpPr>
          <p:nvPr/>
        </p:nvSpPr>
        <p:spPr bwMode="auto">
          <a:xfrm>
            <a:off x="1455738" y="582613"/>
            <a:ext cx="158750" cy="433387"/>
          </a:xfrm>
          <a:custGeom>
            <a:avLst/>
            <a:gdLst>
              <a:gd name="T0" fmla="*/ 0 w 100"/>
              <a:gd name="T1" fmla="*/ 273 h 273"/>
              <a:gd name="T2" fmla="*/ 93 w 100"/>
              <a:gd name="T3" fmla="*/ 197 h 273"/>
              <a:gd name="T4" fmla="*/ 100 w 100"/>
              <a:gd name="T5" fmla="*/ 0 h 273"/>
              <a:gd name="T6" fmla="*/ 5 w 100"/>
              <a:gd name="T7" fmla="*/ 52 h 273"/>
            </a:gdLst>
            <a:ahLst/>
            <a:cxnLst>
              <a:cxn ang="0">
                <a:pos x="T0" y="T1"/>
              </a:cxn>
              <a:cxn ang="0">
                <a:pos x="T2" y="T3"/>
              </a:cxn>
              <a:cxn ang="0">
                <a:pos x="T4" y="T5"/>
              </a:cxn>
              <a:cxn ang="0">
                <a:pos x="T6" y="T7"/>
              </a:cxn>
            </a:cxnLst>
            <a:rect l="0" t="0" r="r" b="b"/>
            <a:pathLst>
              <a:path w="100" h="273">
                <a:moveTo>
                  <a:pt x="0" y="273"/>
                </a:moveTo>
                <a:lnTo>
                  <a:pt x="93" y="197"/>
                </a:lnTo>
                <a:lnTo>
                  <a:pt x="100" y="0"/>
                </a:lnTo>
                <a:lnTo>
                  <a:pt x="5" y="52"/>
                </a:lnTo>
                <a:close/>
              </a:path>
            </a:pathLst>
          </a:custGeom>
          <a:gradFill rotWithShape="0">
            <a:gsLst>
              <a:gs pos="0">
                <a:srgbClr val="5A5A5A"/>
              </a:gs>
              <a:gs pos="50000">
                <a:srgbClr val="DCDCDC"/>
              </a:gs>
              <a:gs pos="100000">
                <a:srgbClr val="5A5A5A"/>
              </a:gs>
            </a:gsLst>
            <a:lin ang="18900000" scaled="1"/>
          </a:gradFill>
          <a:ln w="12700">
            <a:solidFill>
              <a:srgbClr val="5A5A5A"/>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7" name="Freeform 33"/>
          <p:cNvSpPr>
            <a:spLocks noChangeArrowheads="1"/>
          </p:cNvSpPr>
          <p:nvPr/>
        </p:nvSpPr>
        <p:spPr bwMode="auto">
          <a:xfrm>
            <a:off x="1130300" y="649288"/>
            <a:ext cx="330200" cy="365125"/>
          </a:xfrm>
          <a:custGeom>
            <a:avLst/>
            <a:gdLst>
              <a:gd name="T0" fmla="*/ 0 w 208"/>
              <a:gd name="T1" fmla="*/ 0 h 230"/>
              <a:gd name="T2" fmla="*/ 208 w 208"/>
              <a:gd name="T3" fmla="*/ 8 h 230"/>
              <a:gd name="T4" fmla="*/ 208 w 208"/>
              <a:gd name="T5" fmla="*/ 230 h 230"/>
              <a:gd name="T6" fmla="*/ 0 w 208"/>
              <a:gd name="T7" fmla="*/ 211 h 230"/>
            </a:gdLst>
            <a:ahLst/>
            <a:cxnLst>
              <a:cxn ang="0">
                <a:pos x="T0" y="T1"/>
              </a:cxn>
              <a:cxn ang="0">
                <a:pos x="T2" y="T3"/>
              </a:cxn>
              <a:cxn ang="0">
                <a:pos x="T4" y="T5"/>
              </a:cxn>
              <a:cxn ang="0">
                <a:pos x="T6" y="T7"/>
              </a:cxn>
            </a:cxnLst>
            <a:rect l="0" t="0" r="r" b="b"/>
            <a:pathLst>
              <a:path w="208" h="230">
                <a:moveTo>
                  <a:pt x="0" y="0"/>
                </a:moveTo>
                <a:lnTo>
                  <a:pt x="208" y="8"/>
                </a:lnTo>
                <a:lnTo>
                  <a:pt x="208" y="230"/>
                </a:lnTo>
                <a:lnTo>
                  <a:pt x="0" y="211"/>
                </a:lnTo>
                <a:close/>
              </a:path>
            </a:pathLst>
          </a:custGeom>
          <a:solidFill>
            <a:srgbClr val="4C4C4C"/>
          </a:solidFill>
          <a:ln w="12700">
            <a:solidFill>
              <a:srgbClr val="4C4C4C"/>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8" name="Freeform 34"/>
          <p:cNvSpPr>
            <a:spLocks noChangeArrowheads="1"/>
          </p:cNvSpPr>
          <p:nvPr/>
        </p:nvSpPr>
        <p:spPr bwMode="auto">
          <a:xfrm>
            <a:off x="1166813" y="692150"/>
            <a:ext cx="257175" cy="279400"/>
          </a:xfrm>
          <a:custGeom>
            <a:avLst/>
            <a:gdLst>
              <a:gd name="T0" fmla="*/ 0 w 162"/>
              <a:gd name="T1" fmla="*/ 0 h 176"/>
              <a:gd name="T2" fmla="*/ 162 w 162"/>
              <a:gd name="T3" fmla="*/ 7 h 176"/>
              <a:gd name="T4" fmla="*/ 162 w 162"/>
              <a:gd name="T5" fmla="*/ 176 h 176"/>
              <a:gd name="T6" fmla="*/ 0 w 162"/>
              <a:gd name="T7" fmla="*/ 161 h 176"/>
            </a:gdLst>
            <a:ahLst/>
            <a:cxnLst>
              <a:cxn ang="0">
                <a:pos x="T0" y="T1"/>
              </a:cxn>
              <a:cxn ang="0">
                <a:pos x="T2" y="T3"/>
              </a:cxn>
              <a:cxn ang="0">
                <a:pos x="T4" y="T5"/>
              </a:cxn>
              <a:cxn ang="0">
                <a:pos x="T6" y="T7"/>
              </a:cxn>
            </a:cxnLst>
            <a:rect l="0" t="0" r="r" b="b"/>
            <a:pathLst>
              <a:path w="162" h="176">
                <a:moveTo>
                  <a:pt x="0" y="0"/>
                </a:moveTo>
                <a:lnTo>
                  <a:pt x="162" y="7"/>
                </a:lnTo>
                <a:lnTo>
                  <a:pt x="162"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79" name="Text Box 35"/>
          <p:cNvSpPr txBox="1">
            <a:spLocks noChangeArrowheads="1"/>
          </p:cNvSpPr>
          <p:nvPr/>
        </p:nvSpPr>
        <p:spPr bwMode="auto">
          <a:xfrm>
            <a:off x="1222375" y="676275"/>
            <a:ext cx="107950" cy="3127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555555"/>
                </a:solidFill>
              </a:rPr>
              <a:t>I</a:t>
            </a:r>
          </a:p>
        </p:txBody>
      </p:sp>
      <p:sp>
        <p:nvSpPr>
          <p:cNvPr id="6180" name="Freeform 36"/>
          <p:cNvSpPr>
            <a:spLocks noChangeArrowheads="1"/>
          </p:cNvSpPr>
          <p:nvPr/>
        </p:nvSpPr>
        <p:spPr bwMode="auto">
          <a:xfrm>
            <a:off x="1539875" y="584200"/>
            <a:ext cx="493713" cy="100013"/>
          </a:xfrm>
          <a:custGeom>
            <a:avLst/>
            <a:gdLst>
              <a:gd name="T0" fmla="*/ 219 w 311"/>
              <a:gd name="T1" fmla="*/ 63 h 63"/>
              <a:gd name="T2" fmla="*/ 311 w 311"/>
              <a:gd name="T3" fmla="*/ 5 h 63"/>
              <a:gd name="T4" fmla="*/ 101 w 311"/>
              <a:gd name="T5" fmla="*/ 0 h 63"/>
              <a:gd name="T6" fmla="*/ 0 w 311"/>
              <a:gd name="T7" fmla="*/ 51 h 63"/>
            </a:gdLst>
            <a:ahLst/>
            <a:cxnLst>
              <a:cxn ang="0">
                <a:pos x="T0" y="T1"/>
              </a:cxn>
              <a:cxn ang="0">
                <a:pos x="T2" y="T3"/>
              </a:cxn>
              <a:cxn ang="0">
                <a:pos x="T4" y="T5"/>
              </a:cxn>
              <a:cxn ang="0">
                <a:pos x="T6" y="T7"/>
              </a:cxn>
            </a:cxnLst>
            <a:rect l="0" t="0" r="r" b="b"/>
            <a:pathLst>
              <a:path w="311" h="63">
                <a:moveTo>
                  <a:pt x="219" y="63"/>
                </a:moveTo>
                <a:lnTo>
                  <a:pt x="311" y="5"/>
                </a:lnTo>
                <a:lnTo>
                  <a:pt x="101" y="0"/>
                </a:lnTo>
                <a:lnTo>
                  <a:pt x="0" y="51"/>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1" name="Freeform 37"/>
          <p:cNvSpPr>
            <a:spLocks noChangeArrowheads="1"/>
          </p:cNvSpPr>
          <p:nvPr/>
        </p:nvSpPr>
        <p:spPr bwMode="auto">
          <a:xfrm>
            <a:off x="1874838" y="592138"/>
            <a:ext cx="163512" cy="446087"/>
          </a:xfrm>
          <a:custGeom>
            <a:avLst/>
            <a:gdLst>
              <a:gd name="T0" fmla="*/ 0 w 103"/>
              <a:gd name="T1" fmla="*/ 281 h 281"/>
              <a:gd name="T2" fmla="*/ 90 w 103"/>
              <a:gd name="T3" fmla="*/ 210 h 281"/>
              <a:gd name="T4" fmla="*/ 103 w 103"/>
              <a:gd name="T5" fmla="*/ 0 h 281"/>
              <a:gd name="T6" fmla="*/ 4 w 103"/>
              <a:gd name="T7" fmla="*/ 61 h 281"/>
            </a:gdLst>
            <a:ahLst/>
            <a:cxnLst>
              <a:cxn ang="0">
                <a:pos x="T0" y="T1"/>
              </a:cxn>
              <a:cxn ang="0">
                <a:pos x="T2" y="T3"/>
              </a:cxn>
              <a:cxn ang="0">
                <a:pos x="T4" y="T5"/>
              </a:cxn>
              <a:cxn ang="0">
                <a:pos x="T6" y="T7"/>
              </a:cxn>
            </a:cxnLst>
            <a:rect l="0" t="0" r="r" b="b"/>
            <a:pathLst>
              <a:path w="103" h="281">
                <a:moveTo>
                  <a:pt x="0" y="281"/>
                </a:moveTo>
                <a:lnTo>
                  <a:pt x="90" y="210"/>
                </a:lnTo>
                <a:lnTo>
                  <a:pt x="103" y="0"/>
                </a:lnTo>
                <a:lnTo>
                  <a:pt x="4" y="61"/>
                </a:lnTo>
                <a:close/>
              </a:path>
            </a:pathLst>
          </a:custGeom>
          <a:gradFill rotWithShape="0">
            <a:gsLst>
              <a:gs pos="0">
                <a:srgbClr val="AFAFAF"/>
              </a:gs>
              <a:gs pos="100000">
                <a:srgbClr val="DCDCDC"/>
              </a:gs>
            </a:gsLst>
            <a:lin ang="2700000" scaled="1"/>
          </a:gra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2" name="Freeform 38"/>
          <p:cNvSpPr>
            <a:spLocks noChangeArrowheads="1"/>
          </p:cNvSpPr>
          <p:nvPr/>
        </p:nvSpPr>
        <p:spPr bwMode="auto">
          <a:xfrm>
            <a:off x="1528763" y="665163"/>
            <a:ext cx="354012" cy="374650"/>
          </a:xfrm>
          <a:custGeom>
            <a:avLst/>
            <a:gdLst>
              <a:gd name="T0" fmla="*/ 3 w 223"/>
              <a:gd name="T1" fmla="*/ 0 h 236"/>
              <a:gd name="T2" fmla="*/ 223 w 223"/>
              <a:gd name="T3" fmla="*/ 13 h 236"/>
              <a:gd name="T4" fmla="*/ 218 w 223"/>
              <a:gd name="T5" fmla="*/ 236 h 236"/>
              <a:gd name="T6" fmla="*/ 0 w 223"/>
              <a:gd name="T7" fmla="*/ 222 h 236"/>
            </a:gdLst>
            <a:ahLst/>
            <a:cxnLst>
              <a:cxn ang="0">
                <a:pos x="T0" y="T1"/>
              </a:cxn>
              <a:cxn ang="0">
                <a:pos x="T2" y="T3"/>
              </a:cxn>
              <a:cxn ang="0">
                <a:pos x="T4" y="T5"/>
              </a:cxn>
              <a:cxn ang="0">
                <a:pos x="T6" y="T7"/>
              </a:cxn>
            </a:cxnLst>
            <a:rect l="0" t="0" r="r" b="b"/>
            <a:pathLst>
              <a:path w="223" h="236">
                <a:moveTo>
                  <a:pt x="3" y="0"/>
                </a:moveTo>
                <a:lnTo>
                  <a:pt x="223" y="13"/>
                </a:lnTo>
                <a:lnTo>
                  <a:pt x="218" y="236"/>
                </a:lnTo>
                <a:lnTo>
                  <a:pt x="0" y="222"/>
                </a:lnTo>
                <a:close/>
              </a:path>
            </a:pathLst>
          </a:custGeom>
          <a:solidFill>
            <a:srgbClr val="6E6E6E"/>
          </a:solidFill>
          <a:ln w="12700">
            <a:solidFill>
              <a:srgbClr val="6E6E6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3" name="Freeform 39"/>
          <p:cNvSpPr>
            <a:spLocks noChangeArrowheads="1"/>
          </p:cNvSpPr>
          <p:nvPr/>
        </p:nvSpPr>
        <p:spPr bwMode="auto">
          <a:xfrm>
            <a:off x="1570038" y="708025"/>
            <a:ext cx="271462" cy="292100"/>
          </a:xfrm>
          <a:custGeom>
            <a:avLst/>
            <a:gdLst>
              <a:gd name="T0" fmla="*/ 3 w 171"/>
              <a:gd name="T1" fmla="*/ 0 h 184"/>
              <a:gd name="T2" fmla="*/ 171 w 171"/>
              <a:gd name="T3" fmla="*/ 9 h 184"/>
              <a:gd name="T4" fmla="*/ 166 w 171"/>
              <a:gd name="T5" fmla="*/ 184 h 184"/>
              <a:gd name="T6" fmla="*/ 0 w 171"/>
              <a:gd name="T7" fmla="*/ 172 h 184"/>
            </a:gdLst>
            <a:ahLst/>
            <a:cxnLst>
              <a:cxn ang="0">
                <a:pos x="T0" y="T1"/>
              </a:cxn>
              <a:cxn ang="0">
                <a:pos x="T2" y="T3"/>
              </a:cxn>
              <a:cxn ang="0">
                <a:pos x="T4" y="T5"/>
              </a:cxn>
              <a:cxn ang="0">
                <a:pos x="T6" y="T7"/>
              </a:cxn>
            </a:cxnLst>
            <a:rect l="0" t="0" r="r" b="b"/>
            <a:pathLst>
              <a:path w="171" h="184">
                <a:moveTo>
                  <a:pt x="3" y="0"/>
                </a:moveTo>
                <a:lnTo>
                  <a:pt x="171" y="9"/>
                </a:lnTo>
                <a:lnTo>
                  <a:pt x="166" y="184"/>
                </a:lnTo>
                <a:lnTo>
                  <a:pt x="0" y="172"/>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4" name="Text Box 40"/>
          <p:cNvSpPr txBox="1">
            <a:spLocks noChangeArrowheads="1"/>
          </p:cNvSpPr>
          <p:nvPr/>
        </p:nvSpPr>
        <p:spPr bwMode="auto">
          <a:xfrm>
            <a:off x="1609725" y="696913"/>
            <a:ext cx="188913"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6185" name="Freeform 41"/>
          <p:cNvSpPr>
            <a:spLocks noChangeArrowheads="1"/>
          </p:cNvSpPr>
          <p:nvPr/>
        </p:nvSpPr>
        <p:spPr bwMode="auto">
          <a:xfrm>
            <a:off x="1938338" y="741363"/>
            <a:ext cx="365125" cy="357187"/>
          </a:xfrm>
          <a:custGeom>
            <a:avLst/>
            <a:gdLst>
              <a:gd name="T0" fmla="*/ 0 w 230"/>
              <a:gd name="T1" fmla="*/ 2 h 225"/>
              <a:gd name="T2" fmla="*/ 227 w 230"/>
              <a:gd name="T3" fmla="*/ 0 h 225"/>
              <a:gd name="T4" fmla="*/ 230 w 230"/>
              <a:gd name="T5" fmla="*/ 225 h 225"/>
              <a:gd name="T6" fmla="*/ 5 w 230"/>
              <a:gd name="T7" fmla="*/ 222 h 225"/>
            </a:gdLst>
            <a:ahLst/>
            <a:cxnLst>
              <a:cxn ang="0">
                <a:pos x="T0" y="T1"/>
              </a:cxn>
              <a:cxn ang="0">
                <a:pos x="T2" y="T3"/>
              </a:cxn>
              <a:cxn ang="0">
                <a:pos x="T4" y="T5"/>
              </a:cxn>
              <a:cxn ang="0">
                <a:pos x="T6" y="T7"/>
              </a:cxn>
            </a:cxnLst>
            <a:rect l="0" t="0" r="r" b="b"/>
            <a:pathLst>
              <a:path w="230" h="225">
                <a:moveTo>
                  <a:pt x="0" y="2"/>
                </a:moveTo>
                <a:lnTo>
                  <a:pt x="227" y="0"/>
                </a:lnTo>
                <a:lnTo>
                  <a:pt x="230" y="225"/>
                </a:lnTo>
                <a:lnTo>
                  <a:pt x="5" y="222"/>
                </a:lnTo>
                <a:close/>
              </a:path>
            </a:pathLst>
          </a:custGeom>
          <a:solidFill>
            <a:srgbClr val="AFAFAF"/>
          </a:soli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6" name="Freeform 42"/>
          <p:cNvSpPr>
            <a:spLocks noChangeArrowheads="1"/>
          </p:cNvSpPr>
          <p:nvPr/>
        </p:nvSpPr>
        <p:spPr bwMode="auto">
          <a:xfrm>
            <a:off x="1984375" y="790575"/>
            <a:ext cx="274638" cy="271463"/>
          </a:xfrm>
          <a:custGeom>
            <a:avLst/>
            <a:gdLst>
              <a:gd name="T0" fmla="*/ 0 w 173"/>
              <a:gd name="T1" fmla="*/ 2 h 171"/>
              <a:gd name="T2" fmla="*/ 173 w 173"/>
              <a:gd name="T3" fmla="*/ 0 h 171"/>
              <a:gd name="T4" fmla="*/ 173 w 173"/>
              <a:gd name="T5" fmla="*/ 171 h 171"/>
              <a:gd name="T6" fmla="*/ 3 w 173"/>
              <a:gd name="T7" fmla="*/ 170 h 171"/>
            </a:gdLst>
            <a:ahLst/>
            <a:cxnLst>
              <a:cxn ang="0">
                <a:pos x="T0" y="T1"/>
              </a:cxn>
              <a:cxn ang="0">
                <a:pos x="T2" y="T3"/>
              </a:cxn>
              <a:cxn ang="0">
                <a:pos x="T4" y="T5"/>
              </a:cxn>
              <a:cxn ang="0">
                <a:pos x="T6" y="T7"/>
              </a:cxn>
            </a:cxnLst>
            <a:rect l="0" t="0" r="r" b="b"/>
            <a:pathLst>
              <a:path w="173" h="171">
                <a:moveTo>
                  <a:pt x="0" y="2"/>
                </a:moveTo>
                <a:lnTo>
                  <a:pt x="173" y="0"/>
                </a:lnTo>
                <a:lnTo>
                  <a:pt x="173" y="171"/>
                </a:lnTo>
                <a:lnTo>
                  <a:pt x="3" y="170"/>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7" name="Freeform 43"/>
          <p:cNvSpPr>
            <a:spLocks noChangeArrowheads="1"/>
          </p:cNvSpPr>
          <p:nvPr/>
        </p:nvSpPr>
        <p:spPr bwMode="auto">
          <a:xfrm>
            <a:off x="1939925" y="681038"/>
            <a:ext cx="358775" cy="63500"/>
          </a:xfrm>
          <a:custGeom>
            <a:avLst/>
            <a:gdLst>
              <a:gd name="T0" fmla="*/ 226 w 226"/>
              <a:gd name="T1" fmla="*/ 37 h 40"/>
              <a:gd name="T2" fmla="*/ 207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7"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6188" name="Text Box 44"/>
          <p:cNvSpPr txBox="1">
            <a:spLocks noChangeArrowheads="1"/>
          </p:cNvSpPr>
          <p:nvPr/>
        </p:nvSpPr>
        <p:spPr bwMode="auto">
          <a:xfrm>
            <a:off x="1989138" y="769938"/>
            <a:ext cx="261937"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FAFAF"/>
                </a:solidFill>
              </a:rPr>
              <a:t>M</a:t>
            </a:r>
          </a:p>
        </p:txBody>
      </p:sp>
      <p:sp>
        <p:nvSpPr>
          <p:cNvPr id="6189" name="Text Box 45"/>
          <p:cNvSpPr txBox="1">
            <a:spLocks noChangeArrowheads="1"/>
          </p:cNvSpPr>
          <p:nvPr/>
        </p:nvSpPr>
        <p:spPr bwMode="auto">
          <a:xfrm>
            <a:off x="1441450" y="2209800"/>
            <a:ext cx="4337050" cy="24050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306388" indent="-112713">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55000"/>
              <a:buFont typeface="LotusWP Type" pitchFamily="18" charset="0"/>
              <a:buChar char="ƒ"/>
            </a:pPr>
            <a:r>
              <a:rPr lang="en-US" altLang="es-EC" sz="2000">
                <a:solidFill>
                  <a:srgbClr val="000000"/>
                </a:solidFill>
                <a:latin typeface="GillSans" charset="0"/>
              </a:rPr>
              <a:t>DDNS  client - (originally shipped in Warp Server)simplifies network access, operation  and changes with dynamic update of IP addresses and IP hostname mapping (DDNS server is shipped in Warp Server and will not be shipped in Merlin). </a:t>
            </a:r>
          </a:p>
          <a:p>
            <a:pPr>
              <a:spcAft>
                <a:spcPct val="15000"/>
              </a:spcAft>
              <a:buClr>
                <a:srgbClr val="000000"/>
              </a:buClr>
              <a:buSzPct val="55000"/>
              <a:buFont typeface="LotusWP Type" pitchFamily="18" charset="0"/>
              <a:buChar char="ƒ"/>
            </a:pPr>
            <a:r>
              <a:rPr lang="en-US" altLang="es-EC" sz="2000">
                <a:solidFill>
                  <a:srgbClr val="000000"/>
                </a:solidFill>
                <a:latin typeface="GillSans" charset="0"/>
              </a:rPr>
              <a:t>Uninstall Utility</a:t>
            </a:r>
          </a:p>
        </p:txBody>
      </p:sp>
      <p:sp>
        <p:nvSpPr>
          <p:cNvPr id="6190" name="Text Box 46"/>
          <p:cNvSpPr txBox="1">
            <a:spLocks noChangeArrowheads="1"/>
          </p:cNvSpPr>
          <p:nvPr/>
        </p:nvSpPr>
        <p:spPr bwMode="auto">
          <a:xfrm>
            <a:off x="3040063" y="452438"/>
            <a:ext cx="3875087" cy="8366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What's New? (continued)</a:t>
            </a:r>
          </a:p>
        </p:txBody>
      </p:sp>
    </p:spTree>
  </p:cSld>
  <p:clrMapOvr>
    <a:overrideClrMapping bg1="lt1" tx1="dk1" bg2="lt2" tx2="dk2" accent1="accent1" accent2="accent2" accent3="accent3" accent4="accent4" accent5="accent5" accent6="accent6" hlink="hlink" folHlink="folHlink"/>
  </p:clrMapOvr>
</p:sld>
</file>

<file path=ppt/slides/slide6.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7171" name="Line 3"/>
          <p:cNvSpPr>
            <a:spLocks noChangeShapeType="1"/>
          </p:cNvSpPr>
          <p:nvPr/>
        </p:nvSpPr>
        <p:spPr bwMode="auto">
          <a:xfrm flipV="1">
            <a:off x="1028700" y="1441450"/>
            <a:ext cx="1588" cy="791845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2" name="Line 4"/>
          <p:cNvSpPr>
            <a:spLocks noChangeShapeType="1"/>
          </p:cNvSpPr>
          <p:nvPr/>
        </p:nvSpPr>
        <p:spPr bwMode="auto">
          <a:xfrm flipH="1">
            <a:off x="2998788" y="1411288"/>
            <a:ext cx="3946525"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3" name="Freeform 5"/>
          <p:cNvSpPr>
            <a:spLocks noChangeArrowheads="1"/>
          </p:cNvSpPr>
          <p:nvPr/>
        </p:nvSpPr>
        <p:spPr bwMode="auto">
          <a:xfrm>
            <a:off x="1192213" y="931863"/>
            <a:ext cx="147637" cy="454025"/>
          </a:xfrm>
          <a:custGeom>
            <a:avLst/>
            <a:gdLst>
              <a:gd name="T0" fmla="*/ 2 w 93"/>
              <a:gd name="T1" fmla="*/ 286 h 286"/>
              <a:gd name="T2" fmla="*/ 93 w 93"/>
              <a:gd name="T3" fmla="*/ 216 h 286"/>
              <a:gd name="T4" fmla="*/ 93 w 93"/>
              <a:gd name="T5" fmla="*/ 0 h 286"/>
              <a:gd name="T6" fmla="*/ 0 w 93"/>
              <a:gd name="T7" fmla="*/ 64 h 286"/>
            </a:gdLst>
            <a:ahLst/>
            <a:cxnLst>
              <a:cxn ang="0">
                <a:pos x="T0" y="T1"/>
              </a:cxn>
              <a:cxn ang="0">
                <a:pos x="T2" y="T3"/>
              </a:cxn>
              <a:cxn ang="0">
                <a:pos x="T4" y="T5"/>
              </a:cxn>
              <a:cxn ang="0">
                <a:pos x="T6" y="T7"/>
              </a:cxn>
            </a:cxnLst>
            <a:rect l="0" t="0" r="r" b="b"/>
            <a:pathLst>
              <a:path w="93" h="286">
                <a:moveTo>
                  <a:pt x="2" y="286"/>
                </a:moveTo>
                <a:lnTo>
                  <a:pt x="93" y="216"/>
                </a:lnTo>
                <a:lnTo>
                  <a:pt x="93" y="0"/>
                </a:lnTo>
                <a:lnTo>
                  <a:pt x="0" y="64"/>
                </a:lnTo>
                <a:close/>
              </a:path>
            </a:pathLst>
          </a:custGeom>
          <a:gradFill rotWithShape="0">
            <a:gsLst>
              <a:gs pos="0">
                <a:srgbClr val="C0C0C0"/>
              </a:gs>
              <a:gs pos="100000">
                <a:srgbClr val="4E4E4E"/>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4" name="Freeform 6"/>
          <p:cNvSpPr>
            <a:spLocks noChangeArrowheads="1"/>
          </p:cNvSpPr>
          <p:nvPr/>
        </p:nvSpPr>
        <p:spPr bwMode="auto">
          <a:xfrm>
            <a:off x="852488" y="1008063"/>
            <a:ext cx="341312" cy="379412"/>
          </a:xfrm>
          <a:custGeom>
            <a:avLst/>
            <a:gdLst>
              <a:gd name="T0" fmla="*/ 0 w 215"/>
              <a:gd name="T1" fmla="*/ 0 h 239"/>
              <a:gd name="T2" fmla="*/ 215 w 215"/>
              <a:gd name="T3" fmla="*/ 17 h 239"/>
              <a:gd name="T4" fmla="*/ 215 w 215"/>
              <a:gd name="T5" fmla="*/ 239 h 239"/>
              <a:gd name="T6" fmla="*/ 0 w 215"/>
              <a:gd name="T7" fmla="*/ 217 h 239"/>
            </a:gdLst>
            <a:ahLst/>
            <a:cxnLst>
              <a:cxn ang="0">
                <a:pos x="T0" y="T1"/>
              </a:cxn>
              <a:cxn ang="0">
                <a:pos x="T2" y="T3"/>
              </a:cxn>
              <a:cxn ang="0">
                <a:pos x="T4" y="T5"/>
              </a:cxn>
              <a:cxn ang="0">
                <a:pos x="T6" y="T7"/>
              </a:cxn>
            </a:cxnLst>
            <a:rect l="0" t="0" r="r" b="b"/>
            <a:pathLst>
              <a:path w="215" h="239">
                <a:moveTo>
                  <a:pt x="0" y="0"/>
                </a:moveTo>
                <a:lnTo>
                  <a:pt x="215" y="17"/>
                </a:lnTo>
                <a:lnTo>
                  <a:pt x="215" y="239"/>
                </a:lnTo>
                <a:lnTo>
                  <a:pt x="0" y="217"/>
                </a:lnTo>
                <a:close/>
              </a:path>
            </a:pathLst>
          </a:custGeom>
          <a:solidFill>
            <a:srgbClr val="4E4E4E"/>
          </a:solidFill>
          <a:ln w="12700">
            <a:solidFill>
              <a:srgbClr val="4E4E4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5" name="Freeform 7"/>
          <p:cNvSpPr>
            <a:spLocks noChangeArrowheads="1"/>
          </p:cNvSpPr>
          <p:nvPr/>
        </p:nvSpPr>
        <p:spPr bwMode="auto">
          <a:xfrm>
            <a:off x="889000" y="1050925"/>
            <a:ext cx="265113"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E4E4E"/>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6" name="Freeform 8"/>
          <p:cNvSpPr>
            <a:spLocks noChangeArrowheads="1"/>
          </p:cNvSpPr>
          <p:nvPr/>
        </p:nvSpPr>
        <p:spPr bwMode="auto">
          <a:xfrm>
            <a:off x="857250" y="912813"/>
            <a:ext cx="482600" cy="119062"/>
          </a:xfrm>
          <a:custGeom>
            <a:avLst/>
            <a:gdLst>
              <a:gd name="T0" fmla="*/ 213 w 304"/>
              <a:gd name="T1" fmla="*/ 75 h 75"/>
              <a:gd name="T2" fmla="*/ 304 w 304"/>
              <a:gd name="T3" fmla="*/ 11 h 75"/>
              <a:gd name="T4" fmla="*/ 117 w 304"/>
              <a:gd name="T5" fmla="*/ 0 h 75"/>
              <a:gd name="T6" fmla="*/ 0 w 304"/>
              <a:gd name="T7" fmla="*/ 59 h 75"/>
            </a:gdLst>
            <a:ahLst/>
            <a:cxnLst>
              <a:cxn ang="0">
                <a:pos x="T0" y="T1"/>
              </a:cxn>
              <a:cxn ang="0">
                <a:pos x="T2" y="T3"/>
              </a:cxn>
              <a:cxn ang="0">
                <a:pos x="T4" y="T5"/>
              </a:cxn>
              <a:cxn ang="0">
                <a:pos x="T6" y="T7"/>
              </a:cxn>
            </a:cxnLst>
            <a:rect l="0" t="0" r="r" b="b"/>
            <a:pathLst>
              <a:path w="304" h="75">
                <a:moveTo>
                  <a:pt x="213" y="75"/>
                </a:moveTo>
                <a:lnTo>
                  <a:pt x="304" y="11"/>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7" name="Text Box 9"/>
          <p:cNvSpPr txBox="1">
            <a:spLocks noChangeArrowheads="1"/>
          </p:cNvSpPr>
          <p:nvPr/>
        </p:nvSpPr>
        <p:spPr bwMode="auto">
          <a:xfrm>
            <a:off x="928688" y="1038225"/>
            <a:ext cx="184150"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E4E4E"/>
                </a:solidFill>
              </a:rPr>
              <a:t>T</a:t>
            </a:r>
          </a:p>
        </p:txBody>
      </p:sp>
      <p:sp>
        <p:nvSpPr>
          <p:cNvPr id="7178" name="Freeform 10"/>
          <p:cNvSpPr>
            <a:spLocks noChangeArrowheads="1"/>
          </p:cNvSpPr>
          <p:nvPr/>
        </p:nvSpPr>
        <p:spPr bwMode="auto">
          <a:xfrm>
            <a:off x="1270000" y="938213"/>
            <a:ext cx="468313" cy="133350"/>
          </a:xfrm>
          <a:custGeom>
            <a:avLst/>
            <a:gdLst>
              <a:gd name="T0" fmla="*/ 182 w 295"/>
              <a:gd name="T1" fmla="*/ 84 h 84"/>
              <a:gd name="T2" fmla="*/ 295 w 295"/>
              <a:gd name="T3" fmla="*/ 24 h 84"/>
              <a:gd name="T4" fmla="*/ 118 w 295"/>
              <a:gd name="T5" fmla="*/ 0 h 84"/>
              <a:gd name="T6" fmla="*/ 0 w 295"/>
              <a:gd name="T7" fmla="*/ 54 h 84"/>
            </a:gdLst>
            <a:ahLst/>
            <a:cxnLst>
              <a:cxn ang="0">
                <a:pos x="T0" y="T1"/>
              </a:cxn>
              <a:cxn ang="0">
                <a:pos x="T2" y="T3"/>
              </a:cxn>
              <a:cxn ang="0">
                <a:pos x="T4" y="T5"/>
              </a:cxn>
              <a:cxn ang="0">
                <a:pos x="T6" y="T7"/>
              </a:cxn>
            </a:cxnLst>
            <a:rect l="0" t="0" r="r" b="b"/>
            <a:pathLst>
              <a:path w="295" h="84">
                <a:moveTo>
                  <a:pt x="182" y="84"/>
                </a:moveTo>
                <a:lnTo>
                  <a:pt x="295"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79" name="Freeform 11"/>
          <p:cNvSpPr>
            <a:spLocks noChangeArrowheads="1"/>
          </p:cNvSpPr>
          <p:nvPr/>
        </p:nvSpPr>
        <p:spPr bwMode="auto">
          <a:xfrm>
            <a:off x="1541463" y="979488"/>
            <a:ext cx="195262" cy="422275"/>
          </a:xfrm>
          <a:custGeom>
            <a:avLst/>
            <a:gdLst>
              <a:gd name="T0" fmla="*/ 0 w 123"/>
              <a:gd name="T1" fmla="*/ 266 h 266"/>
              <a:gd name="T2" fmla="*/ 109 w 123"/>
              <a:gd name="T3" fmla="*/ 208 h 266"/>
              <a:gd name="T4" fmla="*/ 123 w 123"/>
              <a:gd name="T5" fmla="*/ 0 h 266"/>
              <a:gd name="T6" fmla="*/ 6 w 123"/>
              <a:gd name="T7" fmla="*/ 54 h 266"/>
            </a:gdLst>
            <a:ahLst/>
            <a:cxnLst>
              <a:cxn ang="0">
                <a:pos x="T0" y="T1"/>
              </a:cxn>
              <a:cxn ang="0">
                <a:pos x="T2" y="T3"/>
              </a:cxn>
              <a:cxn ang="0">
                <a:pos x="T4" y="T5"/>
              </a:cxn>
              <a:cxn ang="0">
                <a:pos x="T6" y="T7"/>
              </a:cxn>
            </a:cxnLst>
            <a:rect l="0" t="0" r="r" b="b"/>
            <a:pathLst>
              <a:path w="123" h="266">
                <a:moveTo>
                  <a:pt x="0" y="266"/>
                </a:moveTo>
                <a:lnTo>
                  <a:pt x="109" y="208"/>
                </a:lnTo>
                <a:lnTo>
                  <a:pt x="123" y="0"/>
                </a:lnTo>
                <a:lnTo>
                  <a:pt x="6" y="54"/>
                </a:lnTo>
                <a:close/>
              </a:path>
            </a:pathLst>
          </a:custGeom>
          <a:gradFill rotWithShape="0">
            <a:gsLst>
              <a:gs pos="0">
                <a:srgbClr val="C0C0C0"/>
              </a:gs>
              <a:gs pos="100000">
                <a:srgbClr val="6E6E6E"/>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0" name="Freeform 12"/>
          <p:cNvSpPr>
            <a:spLocks noChangeArrowheads="1"/>
          </p:cNvSpPr>
          <p:nvPr/>
        </p:nvSpPr>
        <p:spPr bwMode="auto">
          <a:xfrm>
            <a:off x="1260475" y="1023938"/>
            <a:ext cx="292100" cy="381000"/>
          </a:xfrm>
          <a:custGeom>
            <a:avLst/>
            <a:gdLst>
              <a:gd name="T0" fmla="*/ 6 w 184"/>
              <a:gd name="T1" fmla="*/ 0 h 240"/>
              <a:gd name="T2" fmla="*/ 184 w 184"/>
              <a:gd name="T3" fmla="*/ 27 h 240"/>
              <a:gd name="T4" fmla="*/ 177 w 184"/>
              <a:gd name="T5" fmla="*/ 240 h 240"/>
              <a:gd name="T6" fmla="*/ 0 w 184"/>
              <a:gd name="T7" fmla="*/ 204 h 240"/>
            </a:gdLst>
            <a:ahLst/>
            <a:cxnLst>
              <a:cxn ang="0">
                <a:pos x="T0" y="T1"/>
              </a:cxn>
              <a:cxn ang="0">
                <a:pos x="T2" y="T3"/>
              </a:cxn>
              <a:cxn ang="0">
                <a:pos x="T4" y="T5"/>
              </a:cxn>
              <a:cxn ang="0">
                <a:pos x="T6" y="T7"/>
              </a:cxn>
            </a:cxnLst>
            <a:rect l="0" t="0" r="r" b="b"/>
            <a:pathLst>
              <a:path w="184" h="240">
                <a:moveTo>
                  <a:pt x="6" y="0"/>
                </a:moveTo>
                <a:lnTo>
                  <a:pt x="184" y="27"/>
                </a:lnTo>
                <a:lnTo>
                  <a:pt x="177" y="240"/>
                </a:lnTo>
                <a:lnTo>
                  <a:pt x="0" y="204"/>
                </a:lnTo>
                <a:close/>
              </a:path>
            </a:pathLst>
          </a:custGeom>
          <a:solidFill>
            <a:srgbClr val="AFAFAF"/>
          </a:soli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1" name="Freeform 13"/>
          <p:cNvSpPr>
            <a:spLocks noChangeArrowheads="1"/>
          </p:cNvSpPr>
          <p:nvPr/>
        </p:nvSpPr>
        <p:spPr bwMode="auto">
          <a:xfrm>
            <a:off x="1298575" y="1069975"/>
            <a:ext cx="212725" cy="292100"/>
          </a:xfrm>
          <a:custGeom>
            <a:avLst/>
            <a:gdLst>
              <a:gd name="T0" fmla="*/ 6 w 134"/>
              <a:gd name="T1" fmla="*/ 0 h 184"/>
              <a:gd name="T2" fmla="*/ 134 w 134"/>
              <a:gd name="T3" fmla="*/ 22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6" y="0"/>
                </a:moveTo>
                <a:lnTo>
                  <a:pt x="134" y="22"/>
                </a:lnTo>
                <a:lnTo>
                  <a:pt x="129" y="184"/>
                </a:lnTo>
                <a:lnTo>
                  <a:pt x="0" y="156"/>
                </a:lnTo>
                <a:close/>
              </a:path>
            </a:pathLst>
          </a:custGeom>
          <a:gradFill rotWithShape="0">
            <a:gsLst>
              <a:gs pos="0">
                <a:srgbClr val="AFAFAF"/>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2" name="Text Box 14"/>
          <p:cNvSpPr txBox="1">
            <a:spLocks noChangeArrowheads="1"/>
          </p:cNvSpPr>
          <p:nvPr/>
        </p:nvSpPr>
        <p:spPr bwMode="auto">
          <a:xfrm>
            <a:off x="1300163" y="1049338"/>
            <a:ext cx="200025"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FAFAF"/>
                </a:solidFill>
              </a:rPr>
              <a:t>C</a:t>
            </a:r>
          </a:p>
        </p:txBody>
      </p:sp>
      <p:sp>
        <p:nvSpPr>
          <p:cNvPr id="7183" name="Freeform 15"/>
          <p:cNvSpPr>
            <a:spLocks noChangeArrowheads="1"/>
          </p:cNvSpPr>
          <p:nvPr/>
        </p:nvSpPr>
        <p:spPr bwMode="auto">
          <a:xfrm>
            <a:off x="2101850" y="1014413"/>
            <a:ext cx="552450" cy="144462"/>
          </a:xfrm>
          <a:custGeom>
            <a:avLst/>
            <a:gdLst>
              <a:gd name="T0" fmla="*/ 213 w 348"/>
              <a:gd name="T1" fmla="*/ 91 h 91"/>
              <a:gd name="T2" fmla="*/ 348 w 348"/>
              <a:gd name="T3" fmla="*/ 26 h 91"/>
              <a:gd name="T4" fmla="*/ 140 w 348"/>
              <a:gd name="T5" fmla="*/ 0 h 91"/>
              <a:gd name="T6" fmla="*/ 0 w 348"/>
              <a:gd name="T7" fmla="*/ 58 h 91"/>
            </a:gdLst>
            <a:ahLst/>
            <a:cxnLst>
              <a:cxn ang="0">
                <a:pos x="T0" y="T1"/>
              </a:cxn>
              <a:cxn ang="0">
                <a:pos x="T2" y="T3"/>
              </a:cxn>
              <a:cxn ang="0">
                <a:pos x="T4" y="T5"/>
              </a:cxn>
              <a:cxn ang="0">
                <a:pos x="T6" y="T7"/>
              </a:cxn>
            </a:cxnLst>
            <a:rect l="0" t="0" r="r" b="b"/>
            <a:pathLst>
              <a:path w="348" h="91">
                <a:moveTo>
                  <a:pt x="213" y="91"/>
                </a:moveTo>
                <a:lnTo>
                  <a:pt x="348" y="26"/>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4" name="Freeform 16"/>
          <p:cNvSpPr>
            <a:spLocks noChangeArrowheads="1"/>
          </p:cNvSpPr>
          <p:nvPr/>
        </p:nvSpPr>
        <p:spPr bwMode="auto">
          <a:xfrm>
            <a:off x="2435225" y="1052513"/>
            <a:ext cx="219075" cy="455612"/>
          </a:xfrm>
          <a:custGeom>
            <a:avLst/>
            <a:gdLst>
              <a:gd name="T0" fmla="*/ 7 w 138"/>
              <a:gd name="T1" fmla="*/ 287 h 287"/>
              <a:gd name="T2" fmla="*/ 138 w 138"/>
              <a:gd name="T3" fmla="*/ 189 h 287"/>
              <a:gd name="T4" fmla="*/ 136 w 138"/>
              <a:gd name="T5" fmla="*/ 0 h 287"/>
              <a:gd name="T6" fmla="*/ 0 w 138"/>
              <a:gd name="T7" fmla="*/ 67 h 287"/>
            </a:gdLst>
            <a:ahLst/>
            <a:cxnLst>
              <a:cxn ang="0">
                <a:pos x="T0" y="T1"/>
              </a:cxn>
              <a:cxn ang="0">
                <a:pos x="T2" y="T3"/>
              </a:cxn>
              <a:cxn ang="0">
                <a:pos x="T4" y="T5"/>
              </a:cxn>
              <a:cxn ang="0">
                <a:pos x="T6" y="T7"/>
              </a:cxn>
            </a:cxnLst>
            <a:rect l="0" t="0" r="r" b="b"/>
            <a:pathLst>
              <a:path w="138" h="287">
                <a:moveTo>
                  <a:pt x="7" y="287"/>
                </a:moveTo>
                <a:lnTo>
                  <a:pt x="138" y="189"/>
                </a:lnTo>
                <a:lnTo>
                  <a:pt x="136" y="0"/>
                </a:lnTo>
                <a:lnTo>
                  <a:pt x="0" y="67"/>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5" name="Freeform 17"/>
          <p:cNvSpPr>
            <a:spLocks noChangeArrowheads="1"/>
          </p:cNvSpPr>
          <p:nvPr/>
        </p:nvSpPr>
        <p:spPr bwMode="auto">
          <a:xfrm>
            <a:off x="2098675" y="1109663"/>
            <a:ext cx="339725" cy="420687"/>
          </a:xfrm>
          <a:custGeom>
            <a:avLst/>
            <a:gdLst>
              <a:gd name="T0" fmla="*/ 0 w 214"/>
              <a:gd name="T1" fmla="*/ 0 h 265"/>
              <a:gd name="T2" fmla="*/ 214 w 214"/>
              <a:gd name="T3" fmla="*/ 31 h 265"/>
              <a:gd name="T4" fmla="*/ 214 w 214"/>
              <a:gd name="T5" fmla="*/ 265 h 265"/>
              <a:gd name="T6" fmla="*/ 0 w 214"/>
              <a:gd name="T7" fmla="*/ 228 h 265"/>
            </a:gdLst>
            <a:ahLst/>
            <a:cxnLst>
              <a:cxn ang="0">
                <a:pos x="T0" y="T1"/>
              </a:cxn>
              <a:cxn ang="0">
                <a:pos x="T2" y="T3"/>
              </a:cxn>
              <a:cxn ang="0">
                <a:pos x="T4" y="T5"/>
              </a:cxn>
              <a:cxn ang="0">
                <a:pos x="T6" y="T7"/>
              </a:cxn>
            </a:cxnLst>
            <a:rect l="0" t="0" r="r" b="b"/>
            <a:pathLst>
              <a:path w="214" h="265">
                <a:moveTo>
                  <a:pt x="0" y="0"/>
                </a:moveTo>
                <a:lnTo>
                  <a:pt x="214" y="31"/>
                </a:lnTo>
                <a:lnTo>
                  <a:pt x="214" y="265"/>
                </a:lnTo>
                <a:lnTo>
                  <a:pt x="0" y="228"/>
                </a:lnTo>
                <a:close/>
              </a:path>
            </a:pathLst>
          </a:custGeom>
          <a:solidFill>
            <a:srgbClr val="6E6E6E"/>
          </a:solidFill>
          <a:ln w="12700">
            <a:solidFill>
              <a:srgbClr val="6E6E6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6" name="Freeform 18"/>
          <p:cNvSpPr>
            <a:spLocks noChangeArrowheads="1"/>
          </p:cNvSpPr>
          <p:nvPr/>
        </p:nvSpPr>
        <p:spPr bwMode="auto">
          <a:xfrm>
            <a:off x="2139950" y="1163638"/>
            <a:ext cx="249238" cy="311150"/>
          </a:xfrm>
          <a:custGeom>
            <a:avLst/>
            <a:gdLst>
              <a:gd name="T0" fmla="*/ 0 w 157"/>
              <a:gd name="T1" fmla="*/ 0 h 196"/>
              <a:gd name="T2" fmla="*/ 155 w 157"/>
              <a:gd name="T3" fmla="*/ 23 h 196"/>
              <a:gd name="T4" fmla="*/ 157 w 157"/>
              <a:gd name="T5" fmla="*/ 196 h 196"/>
              <a:gd name="T6" fmla="*/ 0 w 157"/>
              <a:gd name="T7" fmla="*/ 167 h 196"/>
            </a:gdLst>
            <a:ahLst/>
            <a:cxnLst>
              <a:cxn ang="0">
                <a:pos x="T0" y="T1"/>
              </a:cxn>
              <a:cxn ang="0">
                <a:pos x="T2" y="T3"/>
              </a:cxn>
              <a:cxn ang="0">
                <a:pos x="T4" y="T5"/>
              </a:cxn>
              <a:cxn ang="0">
                <a:pos x="T6" y="T7"/>
              </a:cxn>
            </a:cxnLst>
            <a:rect l="0" t="0" r="r" b="b"/>
            <a:pathLst>
              <a:path w="157" h="196">
                <a:moveTo>
                  <a:pt x="0" y="0"/>
                </a:moveTo>
                <a:lnTo>
                  <a:pt x="155" y="23"/>
                </a:lnTo>
                <a:lnTo>
                  <a:pt x="157" y="196"/>
                </a:lnTo>
                <a:lnTo>
                  <a:pt x="0"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7" name="Text Box 19"/>
          <p:cNvSpPr txBox="1">
            <a:spLocks noChangeArrowheads="1"/>
          </p:cNvSpPr>
          <p:nvPr/>
        </p:nvSpPr>
        <p:spPr bwMode="auto">
          <a:xfrm>
            <a:off x="2216150" y="1162050"/>
            <a:ext cx="106363"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7188" name="Freeform 20"/>
          <p:cNvSpPr>
            <a:spLocks noChangeArrowheads="1"/>
          </p:cNvSpPr>
          <p:nvPr/>
        </p:nvSpPr>
        <p:spPr bwMode="auto">
          <a:xfrm>
            <a:off x="2389188" y="1109663"/>
            <a:ext cx="561975" cy="177800"/>
          </a:xfrm>
          <a:custGeom>
            <a:avLst/>
            <a:gdLst>
              <a:gd name="T0" fmla="*/ 219 w 354"/>
              <a:gd name="T1" fmla="*/ 112 h 112"/>
              <a:gd name="T2" fmla="*/ 354 w 354"/>
              <a:gd name="T3" fmla="*/ 37 h 112"/>
              <a:gd name="T4" fmla="*/ 134 w 354"/>
              <a:gd name="T5" fmla="*/ 0 h 112"/>
              <a:gd name="T6" fmla="*/ 0 w 354"/>
              <a:gd name="T7" fmla="*/ 64 h 112"/>
            </a:gdLst>
            <a:ahLst/>
            <a:cxnLst>
              <a:cxn ang="0">
                <a:pos x="T0" y="T1"/>
              </a:cxn>
              <a:cxn ang="0">
                <a:pos x="T2" y="T3"/>
              </a:cxn>
              <a:cxn ang="0">
                <a:pos x="T4" y="T5"/>
              </a:cxn>
              <a:cxn ang="0">
                <a:pos x="T6" y="T7"/>
              </a:cxn>
            </a:cxnLst>
            <a:rect l="0" t="0" r="r" b="b"/>
            <a:pathLst>
              <a:path w="354" h="112">
                <a:moveTo>
                  <a:pt x="219" y="112"/>
                </a:moveTo>
                <a:lnTo>
                  <a:pt x="354" y="37"/>
                </a:lnTo>
                <a:lnTo>
                  <a:pt x="134"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89" name="Freeform 21"/>
          <p:cNvSpPr>
            <a:spLocks noChangeArrowheads="1"/>
          </p:cNvSpPr>
          <p:nvPr/>
        </p:nvSpPr>
        <p:spPr bwMode="auto">
          <a:xfrm>
            <a:off x="2735263" y="1165225"/>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0" name="Freeform 22"/>
          <p:cNvSpPr>
            <a:spLocks noChangeArrowheads="1"/>
          </p:cNvSpPr>
          <p:nvPr/>
        </p:nvSpPr>
        <p:spPr bwMode="auto">
          <a:xfrm>
            <a:off x="2389188" y="1216025"/>
            <a:ext cx="347662" cy="452438"/>
          </a:xfrm>
          <a:custGeom>
            <a:avLst/>
            <a:gdLst>
              <a:gd name="T0" fmla="*/ 0 w 219"/>
              <a:gd name="T1" fmla="*/ 0 h 285"/>
              <a:gd name="T2" fmla="*/ 217 w 219"/>
              <a:gd name="T3" fmla="*/ 45 h 285"/>
              <a:gd name="T4" fmla="*/ 219 w 219"/>
              <a:gd name="T5" fmla="*/ 285 h 285"/>
              <a:gd name="T6" fmla="*/ 1 w 219"/>
              <a:gd name="T7" fmla="*/ 235 h 285"/>
            </a:gdLst>
            <a:ahLst/>
            <a:cxnLst>
              <a:cxn ang="0">
                <a:pos x="T0" y="T1"/>
              </a:cxn>
              <a:cxn ang="0">
                <a:pos x="T2" y="T3"/>
              </a:cxn>
              <a:cxn ang="0">
                <a:pos x="T4" y="T5"/>
              </a:cxn>
              <a:cxn ang="0">
                <a:pos x="T6" y="T7"/>
              </a:cxn>
            </a:cxnLst>
            <a:rect l="0" t="0" r="r" b="b"/>
            <a:pathLst>
              <a:path w="219" h="285">
                <a:moveTo>
                  <a:pt x="0" y="0"/>
                </a:moveTo>
                <a:lnTo>
                  <a:pt x="217" y="45"/>
                </a:lnTo>
                <a:lnTo>
                  <a:pt x="219" y="285"/>
                </a:lnTo>
                <a:lnTo>
                  <a:pt x="1" y="235"/>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1" name="Freeform 23"/>
          <p:cNvSpPr>
            <a:spLocks noChangeArrowheads="1"/>
          </p:cNvSpPr>
          <p:nvPr/>
        </p:nvSpPr>
        <p:spPr bwMode="auto">
          <a:xfrm>
            <a:off x="2430463" y="1263650"/>
            <a:ext cx="261937" cy="349250"/>
          </a:xfrm>
          <a:custGeom>
            <a:avLst/>
            <a:gdLst>
              <a:gd name="T0" fmla="*/ 0 w 165"/>
              <a:gd name="T1" fmla="*/ 0 h 220"/>
              <a:gd name="T2" fmla="*/ 165 w 165"/>
              <a:gd name="T3" fmla="*/ 37 h 220"/>
              <a:gd name="T4" fmla="*/ 165 w 165"/>
              <a:gd name="T5" fmla="*/ 220 h 220"/>
              <a:gd name="T6" fmla="*/ 2 w 165"/>
              <a:gd name="T7" fmla="*/ 184 h 220"/>
            </a:gdLst>
            <a:ahLst/>
            <a:cxnLst>
              <a:cxn ang="0">
                <a:pos x="T0" y="T1"/>
              </a:cxn>
              <a:cxn ang="0">
                <a:pos x="T2" y="T3"/>
              </a:cxn>
              <a:cxn ang="0">
                <a:pos x="T4" y="T5"/>
              </a:cxn>
              <a:cxn ang="0">
                <a:pos x="T6" y="T7"/>
              </a:cxn>
            </a:cxnLst>
            <a:rect l="0" t="0" r="r" b="b"/>
            <a:pathLst>
              <a:path w="165" h="220">
                <a:moveTo>
                  <a:pt x="0" y="0"/>
                </a:moveTo>
                <a:lnTo>
                  <a:pt x="165" y="37"/>
                </a:lnTo>
                <a:lnTo>
                  <a:pt x="165" y="220"/>
                </a:lnTo>
                <a:lnTo>
                  <a:pt x="2"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2" name="Text Box 24"/>
          <p:cNvSpPr txBox="1">
            <a:spLocks noChangeArrowheads="1"/>
          </p:cNvSpPr>
          <p:nvPr/>
        </p:nvSpPr>
        <p:spPr bwMode="auto">
          <a:xfrm>
            <a:off x="2478088" y="1292225"/>
            <a:ext cx="16827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7193" name="Freeform 25"/>
          <p:cNvSpPr>
            <a:spLocks noChangeArrowheads="1"/>
          </p:cNvSpPr>
          <p:nvPr/>
        </p:nvSpPr>
        <p:spPr bwMode="auto">
          <a:xfrm>
            <a:off x="1944688" y="1023938"/>
            <a:ext cx="153987" cy="455612"/>
          </a:xfrm>
          <a:custGeom>
            <a:avLst/>
            <a:gdLst>
              <a:gd name="T0" fmla="*/ 1 w 97"/>
              <a:gd name="T1" fmla="*/ 287 h 287"/>
              <a:gd name="T2" fmla="*/ 93 w 97"/>
              <a:gd name="T3" fmla="*/ 217 h 287"/>
              <a:gd name="T4" fmla="*/ 97 w 97"/>
              <a:gd name="T5" fmla="*/ 0 h 287"/>
              <a:gd name="T6" fmla="*/ 0 w 97"/>
              <a:gd name="T7" fmla="*/ 66 h 287"/>
            </a:gdLst>
            <a:ahLst/>
            <a:cxnLst>
              <a:cxn ang="0">
                <a:pos x="T0" y="T1"/>
              </a:cxn>
              <a:cxn ang="0">
                <a:pos x="T2" y="T3"/>
              </a:cxn>
              <a:cxn ang="0">
                <a:pos x="T4" y="T5"/>
              </a:cxn>
              <a:cxn ang="0">
                <a:pos x="T6" y="T7"/>
              </a:cxn>
            </a:cxnLst>
            <a:rect l="0" t="0" r="r" b="b"/>
            <a:pathLst>
              <a:path w="97" h="287">
                <a:moveTo>
                  <a:pt x="1" y="287"/>
                </a:moveTo>
                <a:lnTo>
                  <a:pt x="93" y="217"/>
                </a:lnTo>
                <a:lnTo>
                  <a:pt x="97"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4" name="Freeform 26"/>
          <p:cNvSpPr>
            <a:spLocks noChangeArrowheads="1"/>
          </p:cNvSpPr>
          <p:nvPr/>
        </p:nvSpPr>
        <p:spPr bwMode="auto">
          <a:xfrm>
            <a:off x="1611313" y="1004888"/>
            <a:ext cx="487362" cy="125412"/>
          </a:xfrm>
          <a:custGeom>
            <a:avLst/>
            <a:gdLst>
              <a:gd name="T0" fmla="*/ 212 w 307"/>
              <a:gd name="T1" fmla="*/ 79 h 79"/>
              <a:gd name="T2" fmla="*/ 307 w 307"/>
              <a:gd name="T3" fmla="*/ 10 h 79"/>
              <a:gd name="T4" fmla="*/ 121 w 307"/>
              <a:gd name="T5" fmla="*/ 0 h 79"/>
              <a:gd name="T6" fmla="*/ 0 w 307"/>
              <a:gd name="T7" fmla="*/ 65 h 79"/>
            </a:gdLst>
            <a:ahLst/>
            <a:cxnLst>
              <a:cxn ang="0">
                <a:pos x="T0" y="T1"/>
              </a:cxn>
              <a:cxn ang="0">
                <a:pos x="T2" y="T3"/>
              </a:cxn>
              <a:cxn ang="0">
                <a:pos x="T4" y="T5"/>
              </a:cxn>
              <a:cxn ang="0">
                <a:pos x="T6" y="T7"/>
              </a:cxn>
            </a:cxnLst>
            <a:rect l="0" t="0" r="r" b="b"/>
            <a:pathLst>
              <a:path w="307" h="79">
                <a:moveTo>
                  <a:pt x="212" y="79"/>
                </a:moveTo>
                <a:lnTo>
                  <a:pt x="307" y="10"/>
                </a:lnTo>
                <a:lnTo>
                  <a:pt x="121" y="0"/>
                </a:lnTo>
                <a:lnTo>
                  <a:pt x="0" y="65"/>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5" name="Freeform 27"/>
          <p:cNvSpPr>
            <a:spLocks noChangeArrowheads="1"/>
          </p:cNvSpPr>
          <p:nvPr/>
        </p:nvSpPr>
        <p:spPr bwMode="auto">
          <a:xfrm>
            <a:off x="1614488" y="1106488"/>
            <a:ext cx="334962" cy="371475"/>
          </a:xfrm>
          <a:custGeom>
            <a:avLst/>
            <a:gdLst>
              <a:gd name="T0" fmla="*/ 0 w 211"/>
              <a:gd name="T1" fmla="*/ 0 h 234"/>
              <a:gd name="T2" fmla="*/ 207 w 211"/>
              <a:gd name="T3" fmla="*/ 12 h 234"/>
              <a:gd name="T4" fmla="*/ 211 w 211"/>
              <a:gd name="T5" fmla="*/ 234 h 234"/>
              <a:gd name="T6" fmla="*/ 2 w 211"/>
              <a:gd name="T7" fmla="*/ 213 h 234"/>
            </a:gdLst>
            <a:ahLst/>
            <a:cxnLst>
              <a:cxn ang="0">
                <a:pos x="T0" y="T1"/>
              </a:cxn>
              <a:cxn ang="0">
                <a:pos x="T2" y="T3"/>
              </a:cxn>
              <a:cxn ang="0">
                <a:pos x="T4" y="T5"/>
              </a:cxn>
              <a:cxn ang="0">
                <a:pos x="T6" y="T7"/>
              </a:cxn>
            </a:cxnLst>
            <a:rect l="0" t="0" r="r" b="b"/>
            <a:pathLst>
              <a:path w="211" h="234">
                <a:moveTo>
                  <a:pt x="0" y="0"/>
                </a:moveTo>
                <a:lnTo>
                  <a:pt x="207" y="12"/>
                </a:lnTo>
                <a:lnTo>
                  <a:pt x="211" y="234"/>
                </a:lnTo>
                <a:lnTo>
                  <a:pt x="2" y="213"/>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6" name="Freeform 28"/>
          <p:cNvSpPr>
            <a:spLocks noChangeArrowheads="1"/>
          </p:cNvSpPr>
          <p:nvPr/>
        </p:nvSpPr>
        <p:spPr bwMode="auto">
          <a:xfrm>
            <a:off x="1651000" y="1154113"/>
            <a:ext cx="254000" cy="277812"/>
          </a:xfrm>
          <a:custGeom>
            <a:avLst/>
            <a:gdLst>
              <a:gd name="T0" fmla="*/ 0 w 160"/>
              <a:gd name="T1" fmla="*/ 0 h 175"/>
              <a:gd name="T2" fmla="*/ 157 w 160"/>
              <a:gd name="T3" fmla="*/ 11 h 175"/>
              <a:gd name="T4" fmla="*/ 160 w 160"/>
              <a:gd name="T5" fmla="*/ 175 h 175"/>
              <a:gd name="T6" fmla="*/ 2 w 160"/>
              <a:gd name="T7" fmla="*/ 160 h 175"/>
            </a:gdLst>
            <a:ahLst/>
            <a:cxnLst>
              <a:cxn ang="0">
                <a:pos x="T0" y="T1"/>
              </a:cxn>
              <a:cxn ang="0">
                <a:pos x="T2" y="T3"/>
              </a:cxn>
              <a:cxn ang="0">
                <a:pos x="T4" y="T5"/>
              </a:cxn>
              <a:cxn ang="0">
                <a:pos x="T6" y="T7"/>
              </a:cxn>
            </a:cxnLst>
            <a:rect l="0" t="0" r="r" b="b"/>
            <a:pathLst>
              <a:path w="160" h="175">
                <a:moveTo>
                  <a:pt x="0" y="0"/>
                </a:moveTo>
                <a:lnTo>
                  <a:pt x="157" y="11"/>
                </a:lnTo>
                <a:lnTo>
                  <a:pt x="160" y="175"/>
                </a:lnTo>
                <a:lnTo>
                  <a:pt x="2" y="160"/>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197" name="Text Box 29"/>
          <p:cNvSpPr txBox="1">
            <a:spLocks noChangeArrowheads="1"/>
          </p:cNvSpPr>
          <p:nvPr/>
        </p:nvSpPr>
        <p:spPr bwMode="auto">
          <a:xfrm>
            <a:off x="1971675" y="1104900"/>
            <a:ext cx="79375"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E4E4E"/>
                </a:solidFill>
              </a:rPr>
              <a:t>/</a:t>
            </a:r>
          </a:p>
        </p:txBody>
      </p:sp>
      <p:sp>
        <p:nvSpPr>
          <p:cNvPr id="7198" name="Text Box 30"/>
          <p:cNvSpPr txBox="1">
            <a:spLocks noChangeArrowheads="1"/>
          </p:cNvSpPr>
          <p:nvPr/>
        </p:nvSpPr>
        <p:spPr bwMode="auto">
          <a:xfrm>
            <a:off x="1692275" y="1133475"/>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7199" name="Freeform 31"/>
          <p:cNvSpPr>
            <a:spLocks noChangeArrowheads="1"/>
          </p:cNvSpPr>
          <p:nvPr/>
        </p:nvSpPr>
        <p:spPr bwMode="auto">
          <a:xfrm>
            <a:off x="1133475" y="568325"/>
            <a:ext cx="484188" cy="96838"/>
          </a:xfrm>
          <a:custGeom>
            <a:avLst/>
            <a:gdLst>
              <a:gd name="T0" fmla="*/ 220 w 305"/>
              <a:gd name="T1" fmla="*/ 61 h 61"/>
              <a:gd name="T2" fmla="*/ 305 w 305"/>
              <a:gd name="T3" fmla="*/ 6 h 61"/>
              <a:gd name="T4" fmla="*/ 102 w 305"/>
              <a:gd name="T5" fmla="*/ 0 h 61"/>
              <a:gd name="T6" fmla="*/ 0 w 305"/>
              <a:gd name="T7" fmla="*/ 50 h 61"/>
            </a:gdLst>
            <a:ahLst/>
            <a:cxnLst>
              <a:cxn ang="0">
                <a:pos x="T0" y="T1"/>
              </a:cxn>
              <a:cxn ang="0">
                <a:pos x="T2" y="T3"/>
              </a:cxn>
              <a:cxn ang="0">
                <a:pos x="T4" y="T5"/>
              </a:cxn>
              <a:cxn ang="0">
                <a:pos x="T6" y="T7"/>
              </a:cxn>
            </a:cxnLst>
            <a:rect l="0" t="0" r="r" b="b"/>
            <a:pathLst>
              <a:path w="305" h="61">
                <a:moveTo>
                  <a:pt x="220" y="61"/>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0" name="Freeform 32"/>
          <p:cNvSpPr>
            <a:spLocks noChangeArrowheads="1"/>
          </p:cNvSpPr>
          <p:nvPr/>
        </p:nvSpPr>
        <p:spPr bwMode="auto">
          <a:xfrm>
            <a:off x="1455738" y="582613"/>
            <a:ext cx="158750" cy="433387"/>
          </a:xfrm>
          <a:custGeom>
            <a:avLst/>
            <a:gdLst>
              <a:gd name="T0" fmla="*/ 0 w 100"/>
              <a:gd name="T1" fmla="*/ 273 h 273"/>
              <a:gd name="T2" fmla="*/ 93 w 100"/>
              <a:gd name="T3" fmla="*/ 197 h 273"/>
              <a:gd name="T4" fmla="*/ 100 w 100"/>
              <a:gd name="T5" fmla="*/ 0 h 273"/>
              <a:gd name="T6" fmla="*/ 5 w 100"/>
              <a:gd name="T7" fmla="*/ 52 h 273"/>
            </a:gdLst>
            <a:ahLst/>
            <a:cxnLst>
              <a:cxn ang="0">
                <a:pos x="T0" y="T1"/>
              </a:cxn>
              <a:cxn ang="0">
                <a:pos x="T2" y="T3"/>
              </a:cxn>
              <a:cxn ang="0">
                <a:pos x="T4" y="T5"/>
              </a:cxn>
              <a:cxn ang="0">
                <a:pos x="T6" y="T7"/>
              </a:cxn>
            </a:cxnLst>
            <a:rect l="0" t="0" r="r" b="b"/>
            <a:pathLst>
              <a:path w="100" h="273">
                <a:moveTo>
                  <a:pt x="0" y="273"/>
                </a:moveTo>
                <a:lnTo>
                  <a:pt x="93" y="197"/>
                </a:lnTo>
                <a:lnTo>
                  <a:pt x="100" y="0"/>
                </a:lnTo>
                <a:lnTo>
                  <a:pt x="5" y="52"/>
                </a:lnTo>
                <a:close/>
              </a:path>
            </a:pathLst>
          </a:custGeom>
          <a:gradFill rotWithShape="0">
            <a:gsLst>
              <a:gs pos="0">
                <a:srgbClr val="5A5A5A"/>
              </a:gs>
              <a:gs pos="50000">
                <a:srgbClr val="DCDCDC"/>
              </a:gs>
              <a:gs pos="100000">
                <a:srgbClr val="5A5A5A"/>
              </a:gs>
            </a:gsLst>
            <a:lin ang="18900000" scaled="1"/>
          </a:gradFill>
          <a:ln w="12700">
            <a:solidFill>
              <a:srgbClr val="5A5A5A"/>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1" name="Freeform 33"/>
          <p:cNvSpPr>
            <a:spLocks noChangeArrowheads="1"/>
          </p:cNvSpPr>
          <p:nvPr/>
        </p:nvSpPr>
        <p:spPr bwMode="auto">
          <a:xfrm>
            <a:off x="1130300" y="649288"/>
            <a:ext cx="330200" cy="365125"/>
          </a:xfrm>
          <a:custGeom>
            <a:avLst/>
            <a:gdLst>
              <a:gd name="T0" fmla="*/ 0 w 208"/>
              <a:gd name="T1" fmla="*/ 0 h 230"/>
              <a:gd name="T2" fmla="*/ 208 w 208"/>
              <a:gd name="T3" fmla="*/ 8 h 230"/>
              <a:gd name="T4" fmla="*/ 208 w 208"/>
              <a:gd name="T5" fmla="*/ 230 h 230"/>
              <a:gd name="T6" fmla="*/ 0 w 208"/>
              <a:gd name="T7" fmla="*/ 211 h 230"/>
            </a:gdLst>
            <a:ahLst/>
            <a:cxnLst>
              <a:cxn ang="0">
                <a:pos x="T0" y="T1"/>
              </a:cxn>
              <a:cxn ang="0">
                <a:pos x="T2" y="T3"/>
              </a:cxn>
              <a:cxn ang="0">
                <a:pos x="T4" y="T5"/>
              </a:cxn>
              <a:cxn ang="0">
                <a:pos x="T6" y="T7"/>
              </a:cxn>
            </a:cxnLst>
            <a:rect l="0" t="0" r="r" b="b"/>
            <a:pathLst>
              <a:path w="208" h="230">
                <a:moveTo>
                  <a:pt x="0" y="0"/>
                </a:moveTo>
                <a:lnTo>
                  <a:pt x="208" y="8"/>
                </a:lnTo>
                <a:lnTo>
                  <a:pt x="208" y="230"/>
                </a:lnTo>
                <a:lnTo>
                  <a:pt x="0" y="211"/>
                </a:lnTo>
                <a:close/>
              </a:path>
            </a:pathLst>
          </a:custGeom>
          <a:solidFill>
            <a:srgbClr val="4C4C4C"/>
          </a:solidFill>
          <a:ln w="12700">
            <a:solidFill>
              <a:srgbClr val="4C4C4C"/>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2" name="Freeform 34"/>
          <p:cNvSpPr>
            <a:spLocks noChangeArrowheads="1"/>
          </p:cNvSpPr>
          <p:nvPr/>
        </p:nvSpPr>
        <p:spPr bwMode="auto">
          <a:xfrm>
            <a:off x="1166813" y="692150"/>
            <a:ext cx="257175" cy="279400"/>
          </a:xfrm>
          <a:custGeom>
            <a:avLst/>
            <a:gdLst>
              <a:gd name="T0" fmla="*/ 0 w 162"/>
              <a:gd name="T1" fmla="*/ 0 h 176"/>
              <a:gd name="T2" fmla="*/ 162 w 162"/>
              <a:gd name="T3" fmla="*/ 7 h 176"/>
              <a:gd name="T4" fmla="*/ 162 w 162"/>
              <a:gd name="T5" fmla="*/ 176 h 176"/>
              <a:gd name="T6" fmla="*/ 0 w 162"/>
              <a:gd name="T7" fmla="*/ 161 h 176"/>
            </a:gdLst>
            <a:ahLst/>
            <a:cxnLst>
              <a:cxn ang="0">
                <a:pos x="T0" y="T1"/>
              </a:cxn>
              <a:cxn ang="0">
                <a:pos x="T2" y="T3"/>
              </a:cxn>
              <a:cxn ang="0">
                <a:pos x="T4" y="T5"/>
              </a:cxn>
              <a:cxn ang="0">
                <a:pos x="T6" y="T7"/>
              </a:cxn>
            </a:cxnLst>
            <a:rect l="0" t="0" r="r" b="b"/>
            <a:pathLst>
              <a:path w="162" h="176">
                <a:moveTo>
                  <a:pt x="0" y="0"/>
                </a:moveTo>
                <a:lnTo>
                  <a:pt x="162" y="7"/>
                </a:lnTo>
                <a:lnTo>
                  <a:pt x="162"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3" name="Text Box 35"/>
          <p:cNvSpPr txBox="1">
            <a:spLocks noChangeArrowheads="1"/>
          </p:cNvSpPr>
          <p:nvPr/>
        </p:nvSpPr>
        <p:spPr bwMode="auto">
          <a:xfrm>
            <a:off x="1222375" y="676275"/>
            <a:ext cx="107950" cy="3127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555555"/>
                </a:solidFill>
              </a:rPr>
              <a:t>I</a:t>
            </a:r>
          </a:p>
        </p:txBody>
      </p:sp>
      <p:sp>
        <p:nvSpPr>
          <p:cNvPr id="7204" name="Freeform 36"/>
          <p:cNvSpPr>
            <a:spLocks noChangeArrowheads="1"/>
          </p:cNvSpPr>
          <p:nvPr/>
        </p:nvSpPr>
        <p:spPr bwMode="auto">
          <a:xfrm>
            <a:off x="1539875" y="584200"/>
            <a:ext cx="493713" cy="100013"/>
          </a:xfrm>
          <a:custGeom>
            <a:avLst/>
            <a:gdLst>
              <a:gd name="T0" fmla="*/ 219 w 311"/>
              <a:gd name="T1" fmla="*/ 63 h 63"/>
              <a:gd name="T2" fmla="*/ 311 w 311"/>
              <a:gd name="T3" fmla="*/ 5 h 63"/>
              <a:gd name="T4" fmla="*/ 101 w 311"/>
              <a:gd name="T5" fmla="*/ 0 h 63"/>
              <a:gd name="T6" fmla="*/ 0 w 311"/>
              <a:gd name="T7" fmla="*/ 51 h 63"/>
            </a:gdLst>
            <a:ahLst/>
            <a:cxnLst>
              <a:cxn ang="0">
                <a:pos x="T0" y="T1"/>
              </a:cxn>
              <a:cxn ang="0">
                <a:pos x="T2" y="T3"/>
              </a:cxn>
              <a:cxn ang="0">
                <a:pos x="T4" y="T5"/>
              </a:cxn>
              <a:cxn ang="0">
                <a:pos x="T6" y="T7"/>
              </a:cxn>
            </a:cxnLst>
            <a:rect l="0" t="0" r="r" b="b"/>
            <a:pathLst>
              <a:path w="311" h="63">
                <a:moveTo>
                  <a:pt x="219" y="63"/>
                </a:moveTo>
                <a:lnTo>
                  <a:pt x="311" y="5"/>
                </a:lnTo>
                <a:lnTo>
                  <a:pt x="101" y="0"/>
                </a:lnTo>
                <a:lnTo>
                  <a:pt x="0" y="51"/>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5" name="Freeform 37"/>
          <p:cNvSpPr>
            <a:spLocks noChangeArrowheads="1"/>
          </p:cNvSpPr>
          <p:nvPr/>
        </p:nvSpPr>
        <p:spPr bwMode="auto">
          <a:xfrm>
            <a:off x="1874838" y="592138"/>
            <a:ext cx="163512" cy="446087"/>
          </a:xfrm>
          <a:custGeom>
            <a:avLst/>
            <a:gdLst>
              <a:gd name="T0" fmla="*/ 0 w 103"/>
              <a:gd name="T1" fmla="*/ 281 h 281"/>
              <a:gd name="T2" fmla="*/ 90 w 103"/>
              <a:gd name="T3" fmla="*/ 210 h 281"/>
              <a:gd name="T4" fmla="*/ 103 w 103"/>
              <a:gd name="T5" fmla="*/ 0 h 281"/>
              <a:gd name="T6" fmla="*/ 4 w 103"/>
              <a:gd name="T7" fmla="*/ 61 h 281"/>
            </a:gdLst>
            <a:ahLst/>
            <a:cxnLst>
              <a:cxn ang="0">
                <a:pos x="T0" y="T1"/>
              </a:cxn>
              <a:cxn ang="0">
                <a:pos x="T2" y="T3"/>
              </a:cxn>
              <a:cxn ang="0">
                <a:pos x="T4" y="T5"/>
              </a:cxn>
              <a:cxn ang="0">
                <a:pos x="T6" y="T7"/>
              </a:cxn>
            </a:cxnLst>
            <a:rect l="0" t="0" r="r" b="b"/>
            <a:pathLst>
              <a:path w="103" h="281">
                <a:moveTo>
                  <a:pt x="0" y="281"/>
                </a:moveTo>
                <a:lnTo>
                  <a:pt x="90" y="210"/>
                </a:lnTo>
                <a:lnTo>
                  <a:pt x="103" y="0"/>
                </a:lnTo>
                <a:lnTo>
                  <a:pt x="4" y="61"/>
                </a:lnTo>
                <a:close/>
              </a:path>
            </a:pathLst>
          </a:custGeom>
          <a:gradFill rotWithShape="0">
            <a:gsLst>
              <a:gs pos="0">
                <a:srgbClr val="AFAFAF"/>
              </a:gs>
              <a:gs pos="100000">
                <a:srgbClr val="DCDCDC"/>
              </a:gs>
            </a:gsLst>
            <a:lin ang="2700000" scaled="1"/>
          </a:gra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6" name="Freeform 38"/>
          <p:cNvSpPr>
            <a:spLocks noChangeArrowheads="1"/>
          </p:cNvSpPr>
          <p:nvPr/>
        </p:nvSpPr>
        <p:spPr bwMode="auto">
          <a:xfrm>
            <a:off x="1528763" y="665163"/>
            <a:ext cx="354012" cy="374650"/>
          </a:xfrm>
          <a:custGeom>
            <a:avLst/>
            <a:gdLst>
              <a:gd name="T0" fmla="*/ 3 w 223"/>
              <a:gd name="T1" fmla="*/ 0 h 236"/>
              <a:gd name="T2" fmla="*/ 223 w 223"/>
              <a:gd name="T3" fmla="*/ 13 h 236"/>
              <a:gd name="T4" fmla="*/ 218 w 223"/>
              <a:gd name="T5" fmla="*/ 236 h 236"/>
              <a:gd name="T6" fmla="*/ 0 w 223"/>
              <a:gd name="T7" fmla="*/ 222 h 236"/>
            </a:gdLst>
            <a:ahLst/>
            <a:cxnLst>
              <a:cxn ang="0">
                <a:pos x="T0" y="T1"/>
              </a:cxn>
              <a:cxn ang="0">
                <a:pos x="T2" y="T3"/>
              </a:cxn>
              <a:cxn ang="0">
                <a:pos x="T4" y="T5"/>
              </a:cxn>
              <a:cxn ang="0">
                <a:pos x="T6" y="T7"/>
              </a:cxn>
            </a:cxnLst>
            <a:rect l="0" t="0" r="r" b="b"/>
            <a:pathLst>
              <a:path w="223" h="236">
                <a:moveTo>
                  <a:pt x="3" y="0"/>
                </a:moveTo>
                <a:lnTo>
                  <a:pt x="223" y="13"/>
                </a:lnTo>
                <a:lnTo>
                  <a:pt x="218" y="236"/>
                </a:lnTo>
                <a:lnTo>
                  <a:pt x="0" y="222"/>
                </a:lnTo>
                <a:close/>
              </a:path>
            </a:pathLst>
          </a:custGeom>
          <a:solidFill>
            <a:srgbClr val="6E6E6E"/>
          </a:solidFill>
          <a:ln w="12700">
            <a:solidFill>
              <a:srgbClr val="6E6E6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7" name="Freeform 39"/>
          <p:cNvSpPr>
            <a:spLocks noChangeArrowheads="1"/>
          </p:cNvSpPr>
          <p:nvPr/>
        </p:nvSpPr>
        <p:spPr bwMode="auto">
          <a:xfrm>
            <a:off x="1570038" y="708025"/>
            <a:ext cx="271462" cy="292100"/>
          </a:xfrm>
          <a:custGeom>
            <a:avLst/>
            <a:gdLst>
              <a:gd name="T0" fmla="*/ 3 w 171"/>
              <a:gd name="T1" fmla="*/ 0 h 184"/>
              <a:gd name="T2" fmla="*/ 171 w 171"/>
              <a:gd name="T3" fmla="*/ 9 h 184"/>
              <a:gd name="T4" fmla="*/ 166 w 171"/>
              <a:gd name="T5" fmla="*/ 184 h 184"/>
              <a:gd name="T6" fmla="*/ 0 w 171"/>
              <a:gd name="T7" fmla="*/ 172 h 184"/>
            </a:gdLst>
            <a:ahLst/>
            <a:cxnLst>
              <a:cxn ang="0">
                <a:pos x="T0" y="T1"/>
              </a:cxn>
              <a:cxn ang="0">
                <a:pos x="T2" y="T3"/>
              </a:cxn>
              <a:cxn ang="0">
                <a:pos x="T4" y="T5"/>
              </a:cxn>
              <a:cxn ang="0">
                <a:pos x="T6" y="T7"/>
              </a:cxn>
            </a:cxnLst>
            <a:rect l="0" t="0" r="r" b="b"/>
            <a:pathLst>
              <a:path w="171" h="184">
                <a:moveTo>
                  <a:pt x="3" y="0"/>
                </a:moveTo>
                <a:lnTo>
                  <a:pt x="171" y="9"/>
                </a:lnTo>
                <a:lnTo>
                  <a:pt x="166" y="184"/>
                </a:lnTo>
                <a:lnTo>
                  <a:pt x="0" y="172"/>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08" name="Text Box 40"/>
          <p:cNvSpPr txBox="1">
            <a:spLocks noChangeArrowheads="1"/>
          </p:cNvSpPr>
          <p:nvPr/>
        </p:nvSpPr>
        <p:spPr bwMode="auto">
          <a:xfrm>
            <a:off x="1609725" y="696913"/>
            <a:ext cx="188913"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7209" name="Freeform 41"/>
          <p:cNvSpPr>
            <a:spLocks noChangeArrowheads="1"/>
          </p:cNvSpPr>
          <p:nvPr/>
        </p:nvSpPr>
        <p:spPr bwMode="auto">
          <a:xfrm>
            <a:off x="1938338" y="741363"/>
            <a:ext cx="365125" cy="357187"/>
          </a:xfrm>
          <a:custGeom>
            <a:avLst/>
            <a:gdLst>
              <a:gd name="T0" fmla="*/ 0 w 230"/>
              <a:gd name="T1" fmla="*/ 2 h 225"/>
              <a:gd name="T2" fmla="*/ 227 w 230"/>
              <a:gd name="T3" fmla="*/ 0 h 225"/>
              <a:gd name="T4" fmla="*/ 230 w 230"/>
              <a:gd name="T5" fmla="*/ 225 h 225"/>
              <a:gd name="T6" fmla="*/ 5 w 230"/>
              <a:gd name="T7" fmla="*/ 222 h 225"/>
            </a:gdLst>
            <a:ahLst/>
            <a:cxnLst>
              <a:cxn ang="0">
                <a:pos x="T0" y="T1"/>
              </a:cxn>
              <a:cxn ang="0">
                <a:pos x="T2" y="T3"/>
              </a:cxn>
              <a:cxn ang="0">
                <a:pos x="T4" y="T5"/>
              </a:cxn>
              <a:cxn ang="0">
                <a:pos x="T6" y="T7"/>
              </a:cxn>
            </a:cxnLst>
            <a:rect l="0" t="0" r="r" b="b"/>
            <a:pathLst>
              <a:path w="230" h="225">
                <a:moveTo>
                  <a:pt x="0" y="2"/>
                </a:moveTo>
                <a:lnTo>
                  <a:pt x="227" y="0"/>
                </a:lnTo>
                <a:lnTo>
                  <a:pt x="230" y="225"/>
                </a:lnTo>
                <a:lnTo>
                  <a:pt x="5" y="222"/>
                </a:lnTo>
                <a:close/>
              </a:path>
            </a:pathLst>
          </a:custGeom>
          <a:solidFill>
            <a:srgbClr val="AFAFAF"/>
          </a:soli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10" name="Freeform 42"/>
          <p:cNvSpPr>
            <a:spLocks noChangeArrowheads="1"/>
          </p:cNvSpPr>
          <p:nvPr/>
        </p:nvSpPr>
        <p:spPr bwMode="auto">
          <a:xfrm>
            <a:off x="1984375" y="790575"/>
            <a:ext cx="274638" cy="271463"/>
          </a:xfrm>
          <a:custGeom>
            <a:avLst/>
            <a:gdLst>
              <a:gd name="T0" fmla="*/ 0 w 173"/>
              <a:gd name="T1" fmla="*/ 2 h 171"/>
              <a:gd name="T2" fmla="*/ 173 w 173"/>
              <a:gd name="T3" fmla="*/ 0 h 171"/>
              <a:gd name="T4" fmla="*/ 173 w 173"/>
              <a:gd name="T5" fmla="*/ 171 h 171"/>
              <a:gd name="T6" fmla="*/ 3 w 173"/>
              <a:gd name="T7" fmla="*/ 170 h 171"/>
            </a:gdLst>
            <a:ahLst/>
            <a:cxnLst>
              <a:cxn ang="0">
                <a:pos x="T0" y="T1"/>
              </a:cxn>
              <a:cxn ang="0">
                <a:pos x="T2" y="T3"/>
              </a:cxn>
              <a:cxn ang="0">
                <a:pos x="T4" y="T5"/>
              </a:cxn>
              <a:cxn ang="0">
                <a:pos x="T6" y="T7"/>
              </a:cxn>
            </a:cxnLst>
            <a:rect l="0" t="0" r="r" b="b"/>
            <a:pathLst>
              <a:path w="173" h="171">
                <a:moveTo>
                  <a:pt x="0" y="2"/>
                </a:moveTo>
                <a:lnTo>
                  <a:pt x="173" y="0"/>
                </a:lnTo>
                <a:lnTo>
                  <a:pt x="173" y="171"/>
                </a:lnTo>
                <a:lnTo>
                  <a:pt x="3" y="170"/>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11" name="Freeform 43"/>
          <p:cNvSpPr>
            <a:spLocks noChangeArrowheads="1"/>
          </p:cNvSpPr>
          <p:nvPr/>
        </p:nvSpPr>
        <p:spPr bwMode="auto">
          <a:xfrm>
            <a:off x="1939925" y="681038"/>
            <a:ext cx="358775" cy="63500"/>
          </a:xfrm>
          <a:custGeom>
            <a:avLst/>
            <a:gdLst>
              <a:gd name="T0" fmla="*/ 226 w 226"/>
              <a:gd name="T1" fmla="*/ 37 h 40"/>
              <a:gd name="T2" fmla="*/ 207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7"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7212" name="Text Box 44"/>
          <p:cNvSpPr txBox="1">
            <a:spLocks noChangeArrowheads="1"/>
          </p:cNvSpPr>
          <p:nvPr/>
        </p:nvSpPr>
        <p:spPr bwMode="auto">
          <a:xfrm>
            <a:off x="1989138" y="769938"/>
            <a:ext cx="261937"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FAFAF"/>
                </a:solidFill>
              </a:rPr>
              <a:t>M</a:t>
            </a:r>
          </a:p>
        </p:txBody>
      </p:sp>
      <p:sp>
        <p:nvSpPr>
          <p:cNvPr id="7213" name="Text Box 45"/>
          <p:cNvSpPr txBox="1">
            <a:spLocks noChangeArrowheads="1"/>
          </p:cNvSpPr>
          <p:nvPr/>
        </p:nvSpPr>
        <p:spPr bwMode="auto">
          <a:xfrm>
            <a:off x="3040063" y="452438"/>
            <a:ext cx="3875087" cy="8366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What has been changed? </a:t>
            </a:r>
          </a:p>
        </p:txBody>
      </p:sp>
      <p:sp>
        <p:nvSpPr>
          <p:cNvPr id="7214" name="Text Box 46"/>
          <p:cNvSpPr txBox="1">
            <a:spLocks noChangeArrowheads="1"/>
          </p:cNvSpPr>
          <p:nvPr/>
        </p:nvSpPr>
        <p:spPr bwMode="auto">
          <a:xfrm>
            <a:off x="1441450" y="2209800"/>
            <a:ext cx="4337050" cy="43513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4775" indent="-104775">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altLang="es-EC" sz="2000">
                <a:solidFill>
                  <a:srgbClr val="000000"/>
                </a:solidFill>
                <a:latin typeface="GillSans" charset="0"/>
              </a:rPr>
              <a:t>RSU - retrieve software updates has been enhanced, now has an interface via the WEB Explorer</a:t>
            </a:r>
          </a:p>
          <a:p>
            <a:pPr>
              <a:spcAft>
                <a:spcPct val="15000"/>
              </a:spcAft>
              <a:buClr>
                <a:srgbClr val="000000"/>
              </a:buClr>
              <a:buSzPct val="100000"/>
              <a:buFont typeface="Wingdings" pitchFamily="2" charset="2"/>
              <a:buChar char="Ÿ"/>
            </a:pPr>
            <a:r>
              <a:rPr lang="en-US" altLang="es-EC" sz="2000">
                <a:solidFill>
                  <a:srgbClr val="000000"/>
                </a:solidFill>
                <a:latin typeface="GillSans" charset="0"/>
              </a:rPr>
              <a:t>Ported to 32-bit -FTPD, SENDMAIL, RSHD, REXECD, PORTMAP , NR2</a:t>
            </a:r>
          </a:p>
          <a:p>
            <a:pPr>
              <a:spcAft>
                <a:spcPct val="15000"/>
              </a:spcAft>
              <a:buClr>
                <a:srgbClr val="000000"/>
              </a:buClr>
              <a:buSzPct val="100000"/>
              <a:buFont typeface="Wingdings" pitchFamily="2" charset="2"/>
              <a:buChar char="Ÿ"/>
            </a:pPr>
            <a:r>
              <a:rPr lang="en-US" altLang="es-EC" sz="2000">
                <a:solidFill>
                  <a:srgbClr val="000000"/>
                </a:solidFill>
                <a:latin typeface="GillSans" charset="0"/>
              </a:rPr>
              <a:t>TFTPD - additional security added</a:t>
            </a:r>
          </a:p>
          <a:p>
            <a:pPr>
              <a:spcAft>
                <a:spcPct val="15000"/>
              </a:spcAft>
              <a:buClr>
                <a:srgbClr val="000000"/>
              </a:buClr>
              <a:buSzPct val="100000"/>
              <a:buFont typeface="Wingdings" pitchFamily="2" charset="2"/>
              <a:buChar char="Ÿ"/>
            </a:pPr>
            <a:r>
              <a:rPr lang="en-US" altLang="es-EC" sz="2000">
                <a:solidFill>
                  <a:srgbClr val="000000"/>
                </a:solidFill>
                <a:latin typeface="GillSans" charset="0"/>
              </a:rPr>
              <a:t>ALL applications are now NLS enabled</a:t>
            </a:r>
          </a:p>
          <a:p>
            <a:pPr>
              <a:spcAft>
                <a:spcPct val="15000"/>
              </a:spcAft>
              <a:buClr>
                <a:srgbClr val="000000"/>
              </a:buClr>
              <a:buSzPct val="100000"/>
              <a:buFont typeface="Wingdings" pitchFamily="2" charset="2"/>
              <a:buChar char="Ÿ"/>
            </a:pPr>
            <a:r>
              <a:rPr lang="en-US" altLang="es-EC" sz="2000">
                <a:solidFill>
                  <a:srgbClr val="000000"/>
                </a:solidFill>
                <a:latin typeface="GillSans" charset="0"/>
              </a:rPr>
              <a:t>Upgrade from CSET++ XPG4 version 1.0 to version 1.03 recently released by Joe Ross's NLS group ) (TCP/IP needs and ships these files, the operating system ships the XPG4 libraries for Visual Age C++) </a:t>
            </a:r>
          </a:p>
          <a:p>
            <a:pPr>
              <a:spcAft>
                <a:spcPct val="15000"/>
              </a:spcAft>
              <a:buClr>
                <a:srgbClr val="000000"/>
              </a:buClr>
              <a:buSzPct val="100000"/>
              <a:buFont typeface="Wingdings" pitchFamily="2" charset="2"/>
              <a:buChar char="Ÿ"/>
            </a:pPr>
            <a:r>
              <a:rPr lang="en-US" altLang="es-EC" sz="2000">
                <a:solidFill>
                  <a:srgbClr val="000000"/>
                </a:solidFill>
                <a:latin typeface="GillSans" charset="0"/>
              </a:rPr>
              <a:t>All other applications have had bug fixes</a:t>
            </a:r>
          </a:p>
        </p:txBody>
      </p:sp>
    </p:spTree>
  </p:cSld>
  <p:clrMapOvr>
    <a:overrideClrMapping bg1="lt1" tx1="dk1" bg2="lt2" tx2="dk2" accent1="accent1" accent2="accent2" accent3="accent3" accent4="accent4" accent5="accent5" accent6="accent6" hlink="hlink" folHlink="folHlink"/>
  </p:clrMapOvr>
</p:sld>
</file>

<file path=ppt/slides/slide7.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8195" name="Line 3"/>
          <p:cNvSpPr>
            <a:spLocks noChangeShapeType="1"/>
          </p:cNvSpPr>
          <p:nvPr/>
        </p:nvSpPr>
        <p:spPr bwMode="auto">
          <a:xfrm flipV="1">
            <a:off x="1028700" y="1441450"/>
            <a:ext cx="1588" cy="791845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196" name="Line 4"/>
          <p:cNvSpPr>
            <a:spLocks noChangeShapeType="1"/>
          </p:cNvSpPr>
          <p:nvPr/>
        </p:nvSpPr>
        <p:spPr bwMode="auto">
          <a:xfrm flipH="1">
            <a:off x="2998788" y="1411288"/>
            <a:ext cx="3946525"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197" name="Freeform 5"/>
          <p:cNvSpPr>
            <a:spLocks noChangeArrowheads="1"/>
          </p:cNvSpPr>
          <p:nvPr/>
        </p:nvSpPr>
        <p:spPr bwMode="auto">
          <a:xfrm>
            <a:off x="1192213" y="931863"/>
            <a:ext cx="147637" cy="454025"/>
          </a:xfrm>
          <a:custGeom>
            <a:avLst/>
            <a:gdLst>
              <a:gd name="T0" fmla="*/ 2 w 93"/>
              <a:gd name="T1" fmla="*/ 286 h 286"/>
              <a:gd name="T2" fmla="*/ 93 w 93"/>
              <a:gd name="T3" fmla="*/ 216 h 286"/>
              <a:gd name="T4" fmla="*/ 93 w 93"/>
              <a:gd name="T5" fmla="*/ 0 h 286"/>
              <a:gd name="T6" fmla="*/ 0 w 93"/>
              <a:gd name="T7" fmla="*/ 64 h 286"/>
            </a:gdLst>
            <a:ahLst/>
            <a:cxnLst>
              <a:cxn ang="0">
                <a:pos x="T0" y="T1"/>
              </a:cxn>
              <a:cxn ang="0">
                <a:pos x="T2" y="T3"/>
              </a:cxn>
              <a:cxn ang="0">
                <a:pos x="T4" y="T5"/>
              </a:cxn>
              <a:cxn ang="0">
                <a:pos x="T6" y="T7"/>
              </a:cxn>
            </a:cxnLst>
            <a:rect l="0" t="0" r="r" b="b"/>
            <a:pathLst>
              <a:path w="93" h="286">
                <a:moveTo>
                  <a:pt x="2" y="286"/>
                </a:moveTo>
                <a:lnTo>
                  <a:pt x="93" y="216"/>
                </a:lnTo>
                <a:lnTo>
                  <a:pt x="93" y="0"/>
                </a:lnTo>
                <a:lnTo>
                  <a:pt x="0" y="64"/>
                </a:lnTo>
                <a:close/>
              </a:path>
            </a:pathLst>
          </a:custGeom>
          <a:gradFill rotWithShape="0">
            <a:gsLst>
              <a:gs pos="0">
                <a:srgbClr val="C0C0C0"/>
              </a:gs>
              <a:gs pos="100000">
                <a:srgbClr val="4E4E4E"/>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198" name="Freeform 6"/>
          <p:cNvSpPr>
            <a:spLocks noChangeArrowheads="1"/>
          </p:cNvSpPr>
          <p:nvPr/>
        </p:nvSpPr>
        <p:spPr bwMode="auto">
          <a:xfrm>
            <a:off x="852488" y="1008063"/>
            <a:ext cx="341312" cy="379412"/>
          </a:xfrm>
          <a:custGeom>
            <a:avLst/>
            <a:gdLst>
              <a:gd name="T0" fmla="*/ 0 w 215"/>
              <a:gd name="T1" fmla="*/ 0 h 239"/>
              <a:gd name="T2" fmla="*/ 215 w 215"/>
              <a:gd name="T3" fmla="*/ 17 h 239"/>
              <a:gd name="T4" fmla="*/ 215 w 215"/>
              <a:gd name="T5" fmla="*/ 239 h 239"/>
              <a:gd name="T6" fmla="*/ 0 w 215"/>
              <a:gd name="T7" fmla="*/ 217 h 239"/>
            </a:gdLst>
            <a:ahLst/>
            <a:cxnLst>
              <a:cxn ang="0">
                <a:pos x="T0" y="T1"/>
              </a:cxn>
              <a:cxn ang="0">
                <a:pos x="T2" y="T3"/>
              </a:cxn>
              <a:cxn ang="0">
                <a:pos x="T4" y="T5"/>
              </a:cxn>
              <a:cxn ang="0">
                <a:pos x="T6" y="T7"/>
              </a:cxn>
            </a:cxnLst>
            <a:rect l="0" t="0" r="r" b="b"/>
            <a:pathLst>
              <a:path w="215" h="239">
                <a:moveTo>
                  <a:pt x="0" y="0"/>
                </a:moveTo>
                <a:lnTo>
                  <a:pt x="215" y="17"/>
                </a:lnTo>
                <a:lnTo>
                  <a:pt x="215" y="239"/>
                </a:lnTo>
                <a:lnTo>
                  <a:pt x="0" y="217"/>
                </a:lnTo>
                <a:close/>
              </a:path>
            </a:pathLst>
          </a:custGeom>
          <a:solidFill>
            <a:srgbClr val="4E4E4E"/>
          </a:solidFill>
          <a:ln w="12700">
            <a:solidFill>
              <a:srgbClr val="4E4E4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199" name="Freeform 7"/>
          <p:cNvSpPr>
            <a:spLocks noChangeArrowheads="1"/>
          </p:cNvSpPr>
          <p:nvPr/>
        </p:nvSpPr>
        <p:spPr bwMode="auto">
          <a:xfrm>
            <a:off x="889000" y="1050925"/>
            <a:ext cx="265113"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E4E4E"/>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0" name="Freeform 8"/>
          <p:cNvSpPr>
            <a:spLocks noChangeArrowheads="1"/>
          </p:cNvSpPr>
          <p:nvPr/>
        </p:nvSpPr>
        <p:spPr bwMode="auto">
          <a:xfrm>
            <a:off x="857250" y="912813"/>
            <a:ext cx="482600" cy="119062"/>
          </a:xfrm>
          <a:custGeom>
            <a:avLst/>
            <a:gdLst>
              <a:gd name="T0" fmla="*/ 213 w 304"/>
              <a:gd name="T1" fmla="*/ 75 h 75"/>
              <a:gd name="T2" fmla="*/ 304 w 304"/>
              <a:gd name="T3" fmla="*/ 11 h 75"/>
              <a:gd name="T4" fmla="*/ 117 w 304"/>
              <a:gd name="T5" fmla="*/ 0 h 75"/>
              <a:gd name="T6" fmla="*/ 0 w 304"/>
              <a:gd name="T7" fmla="*/ 59 h 75"/>
            </a:gdLst>
            <a:ahLst/>
            <a:cxnLst>
              <a:cxn ang="0">
                <a:pos x="T0" y="T1"/>
              </a:cxn>
              <a:cxn ang="0">
                <a:pos x="T2" y="T3"/>
              </a:cxn>
              <a:cxn ang="0">
                <a:pos x="T4" y="T5"/>
              </a:cxn>
              <a:cxn ang="0">
                <a:pos x="T6" y="T7"/>
              </a:cxn>
            </a:cxnLst>
            <a:rect l="0" t="0" r="r" b="b"/>
            <a:pathLst>
              <a:path w="304" h="75">
                <a:moveTo>
                  <a:pt x="213" y="75"/>
                </a:moveTo>
                <a:lnTo>
                  <a:pt x="304" y="11"/>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1" name="Text Box 9"/>
          <p:cNvSpPr txBox="1">
            <a:spLocks noChangeArrowheads="1"/>
          </p:cNvSpPr>
          <p:nvPr/>
        </p:nvSpPr>
        <p:spPr bwMode="auto">
          <a:xfrm>
            <a:off x="928688" y="1038225"/>
            <a:ext cx="184150"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E4E4E"/>
                </a:solidFill>
              </a:rPr>
              <a:t>T</a:t>
            </a:r>
          </a:p>
        </p:txBody>
      </p:sp>
      <p:sp>
        <p:nvSpPr>
          <p:cNvPr id="8202" name="Freeform 10"/>
          <p:cNvSpPr>
            <a:spLocks noChangeArrowheads="1"/>
          </p:cNvSpPr>
          <p:nvPr/>
        </p:nvSpPr>
        <p:spPr bwMode="auto">
          <a:xfrm>
            <a:off x="1270000" y="938213"/>
            <a:ext cx="468313" cy="133350"/>
          </a:xfrm>
          <a:custGeom>
            <a:avLst/>
            <a:gdLst>
              <a:gd name="T0" fmla="*/ 182 w 295"/>
              <a:gd name="T1" fmla="*/ 84 h 84"/>
              <a:gd name="T2" fmla="*/ 295 w 295"/>
              <a:gd name="T3" fmla="*/ 24 h 84"/>
              <a:gd name="T4" fmla="*/ 118 w 295"/>
              <a:gd name="T5" fmla="*/ 0 h 84"/>
              <a:gd name="T6" fmla="*/ 0 w 295"/>
              <a:gd name="T7" fmla="*/ 54 h 84"/>
            </a:gdLst>
            <a:ahLst/>
            <a:cxnLst>
              <a:cxn ang="0">
                <a:pos x="T0" y="T1"/>
              </a:cxn>
              <a:cxn ang="0">
                <a:pos x="T2" y="T3"/>
              </a:cxn>
              <a:cxn ang="0">
                <a:pos x="T4" y="T5"/>
              </a:cxn>
              <a:cxn ang="0">
                <a:pos x="T6" y="T7"/>
              </a:cxn>
            </a:cxnLst>
            <a:rect l="0" t="0" r="r" b="b"/>
            <a:pathLst>
              <a:path w="295" h="84">
                <a:moveTo>
                  <a:pt x="182" y="84"/>
                </a:moveTo>
                <a:lnTo>
                  <a:pt x="295"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3" name="Freeform 11"/>
          <p:cNvSpPr>
            <a:spLocks noChangeArrowheads="1"/>
          </p:cNvSpPr>
          <p:nvPr/>
        </p:nvSpPr>
        <p:spPr bwMode="auto">
          <a:xfrm>
            <a:off x="1541463" y="979488"/>
            <a:ext cx="195262" cy="422275"/>
          </a:xfrm>
          <a:custGeom>
            <a:avLst/>
            <a:gdLst>
              <a:gd name="T0" fmla="*/ 0 w 123"/>
              <a:gd name="T1" fmla="*/ 266 h 266"/>
              <a:gd name="T2" fmla="*/ 109 w 123"/>
              <a:gd name="T3" fmla="*/ 208 h 266"/>
              <a:gd name="T4" fmla="*/ 123 w 123"/>
              <a:gd name="T5" fmla="*/ 0 h 266"/>
              <a:gd name="T6" fmla="*/ 6 w 123"/>
              <a:gd name="T7" fmla="*/ 54 h 266"/>
            </a:gdLst>
            <a:ahLst/>
            <a:cxnLst>
              <a:cxn ang="0">
                <a:pos x="T0" y="T1"/>
              </a:cxn>
              <a:cxn ang="0">
                <a:pos x="T2" y="T3"/>
              </a:cxn>
              <a:cxn ang="0">
                <a:pos x="T4" y="T5"/>
              </a:cxn>
              <a:cxn ang="0">
                <a:pos x="T6" y="T7"/>
              </a:cxn>
            </a:cxnLst>
            <a:rect l="0" t="0" r="r" b="b"/>
            <a:pathLst>
              <a:path w="123" h="266">
                <a:moveTo>
                  <a:pt x="0" y="266"/>
                </a:moveTo>
                <a:lnTo>
                  <a:pt x="109" y="208"/>
                </a:lnTo>
                <a:lnTo>
                  <a:pt x="123" y="0"/>
                </a:lnTo>
                <a:lnTo>
                  <a:pt x="6" y="54"/>
                </a:lnTo>
                <a:close/>
              </a:path>
            </a:pathLst>
          </a:custGeom>
          <a:gradFill rotWithShape="0">
            <a:gsLst>
              <a:gs pos="0">
                <a:srgbClr val="C0C0C0"/>
              </a:gs>
              <a:gs pos="100000">
                <a:srgbClr val="6E6E6E"/>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4" name="Freeform 12"/>
          <p:cNvSpPr>
            <a:spLocks noChangeArrowheads="1"/>
          </p:cNvSpPr>
          <p:nvPr/>
        </p:nvSpPr>
        <p:spPr bwMode="auto">
          <a:xfrm>
            <a:off x="1260475" y="1023938"/>
            <a:ext cx="292100" cy="381000"/>
          </a:xfrm>
          <a:custGeom>
            <a:avLst/>
            <a:gdLst>
              <a:gd name="T0" fmla="*/ 6 w 184"/>
              <a:gd name="T1" fmla="*/ 0 h 240"/>
              <a:gd name="T2" fmla="*/ 184 w 184"/>
              <a:gd name="T3" fmla="*/ 27 h 240"/>
              <a:gd name="T4" fmla="*/ 177 w 184"/>
              <a:gd name="T5" fmla="*/ 240 h 240"/>
              <a:gd name="T6" fmla="*/ 0 w 184"/>
              <a:gd name="T7" fmla="*/ 204 h 240"/>
            </a:gdLst>
            <a:ahLst/>
            <a:cxnLst>
              <a:cxn ang="0">
                <a:pos x="T0" y="T1"/>
              </a:cxn>
              <a:cxn ang="0">
                <a:pos x="T2" y="T3"/>
              </a:cxn>
              <a:cxn ang="0">
                <a:pos x="T4" y="T5"/>
              </a:cxn>
              <a:cxn ang="0">
                <a:pos x="T6" y="T7"/>
              </a:cxn>
            </a:cxnLst>
            <a:rect l="0" t="0" r="r" b="b"/>
            <a:pathLst>
              <a:path w="184" h="240">
                <a:moveTo>
                  <a:pt x="6" y="0"/>
                </a:moveTo>
                <a:lnTo>
                  <a:pt x="184" y="27"/>
                </a:lnTo>
                <a:lnTo>
                  <a:pt x="177" y="240"/>
                </a:lnTo>
                <a:lnTo>
                  <a:pt x="0" y="204"/>
                </a:lnTo>
                <a:close/>
              </a:path>
            </a:pathLst>
          </a:custGeom>
          <a:solidFill>
            <a:srgbClr val="AFAFAF"/>
          </a:soli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5" name="Freeform 13"/>
          <p:cNvSpPr>
            <a:spLocks noChangeArrowheads="1"/>
          </p:cNvSpPr>
          <p:nvPr/>
        </p:nvSpPr>
        <p:spPr bwMode="auto">
          <a:xfrm>
            <a:off x="1298575" y="1069975"/>
            <a:ext cx="212725" cy="292100"/>
          </a:xfrm>
          <a:custGeom>
            <a:avLst/>
            <a:gdLst>
              <a:gd name="T0" fmla="*/ 6 w 134"/>
              <a:gd name="T1" fmla="*/ 0 h 184"/>
              <a:gd name="T2" fmla="*/ 134 w 134"/>
              <a:gd name="T3" fmla="*/ 22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6" y="0"/>
                </a:moveTo>
                <a:lnTo>
                  <a:pt x="134" y="22"/>
                </a:lnTo>
                <a:lnTo>
                  <a:pt x="129" y="184"/>
                </a:lnTo>
                <a:lnTo>
                  <a:pt x="0" y="156"/>
                </a:lnTo>
                <a:close/>
              </a:path>
            </a:pathLst>
          </a:custGeom>
          <a:gradFill rotWithShape="0">
            <a:gsLst>
              <a:gs pos="0">
                <a:srgbClr val="AFAFAF"/>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6" name="Text Box 14"/>
          <p:cNvSpPr txBox="1">
            <a:spLocks noChangeArrowheads="1"/>
          </p:cNvSpPr>
          <p:nvPr/>
        </p:nvSpPr>
        <p:spPr bwMode="auto">
          <a:xfrm>
            <a:off x="1300163" y="1049338"/>
            <a:ext cx="200025"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FAFAF"/>
                </a:solidFill>
              </a:rPr>
              <a:t>C</a:t>
            </a:r>
          </a:p>
        </p:txBody>
      </p:sp>
      <p:sp>
        <p:nvSpPr>
          <p:cNvPr id="8207" name="Freeform 15"/>
          <p:cNvSpPr>
            <a:spLocks noChangeArrowheads="1"/>
          </p:cNvSpPr>
          <p:nvPr/>
        </p:nvSpPr>
        <p:spPr bwMode="auto">
          <a:xfrm>
            <a:off x="2101850" y="1014413"/>
            <a:ext cx="552450" cy="144462"/>
          </a:xfrm>
          <a:custGeom>
            <a:avLst/>
            <a:gdLst>
              <a:gd name="T0" fmla="*/ 213 w 348"/>
              <a:gd name="T1" fmla="*/ 91 h 91"/>
              <a:gd name="T2" fmla="*/ 348 w 348"/>
              <a:gd name="T3" fmla="*/ 26 h 91"/>
              <a:gd name="T4" fmla="*/ 140 w 348"/>
              <a:gd name="T5" fmla="*/ 0 h 91"/>
              <a:gd name="T6" fmla="*/ 0 w 348"/>
              <a:gd name="T7" fmla="*/ 58 h 91"/>
            </a:gdLst>
            <a:ahLst/>
            <a:cxnLst>
              <a:cxn ang="0">
                <a:pos x="T0" y="T1"/>
              </a:cxn>
              <a:cxn ang="0">
                <a:pos x="T2" y="T3"/>
              </a:cxn>
              <a:cxn ang="0">
                <a:pos x="T4" y="T5"/>
              </a:cxn>
              <a:cxn ang="0">
                <a:pos x="T6" y="T7"/>
              </a:cxn>
            </a:cxnLst>
            <a:rect l="0" t="0" r="r" b="b"/>
            <a:pathLst>
              <a:path w="348" h="91">
                <a:moveTo>
                  <a:pt x="213" y="91"/>
                </a:moveTo>
                <a:lnTo>
                  <a:pt x="348" y="26"/>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8" name="Freeform 16"/>
          <p:cNvSpPr>
            <a:spLocks noChangeArrowheads="1"/>
          </p:cNvSpPr>
          <p:nvPr/>
        </p:nvSpPr>
        <p:spPr bwMode="auto">
          <a:xfrm>
            <a:off x="2435225" y="1052513"/>
            <a:ext cx="219075" cy="455612"/>
          </a:xfrm>
          <a:custGeom>
            <a:avLst/>
            <a:gdLst>
              <a:gd name="T0" fmla="*/ 7 w 138"/>
              <a:gd name="T1" fmla="*/ 287 h 287"/>
              <a:gd name="T2" fmla="*/ 138 w 138"/>
              <a:gd name="T3" fmla="*/ 189 h 287"/>
              <a:gd name="T4" fmla="*/ 136 w 138"/>
              <a:gd name="T5" fmla="*/ 0 h 287"/>
              <a:gd name="T6" fmla="*/ 0 w 138"/>
              <a:gd name="T7" fmla="*/ 67 h 287"/>
            </a:gdLst>
            <a:ahLst/>
            <a:cxnLst>
              <a:cxn ang="0">
                <a:pos x="T0" y="T1"/>
              </a:cxn>
              <a:cxn ang="0">
                <a:pos x="T2" y="T3"/>
              </a:cxn>
              <a:cxn ang="0">
                <a:pos x="T4" y="T5"/>
              </a:cxn>
              <a:cxn ang="0">
                <a:pos x="T6" y="T7"/>
              </a:cxn>
            </a:cxnLst>
            <a:rect l="0" t="0" r="r" b="b"/>
            <a:pathLst>
              <a:path w="138" h="287">
                <a:moveTo>
                  <a:pt x="7" y="287"/>
                </a:moveTo>
                <a:lnTo>
                  <a:pt x="138" y="189"/>
                </a:lnTo>
                <a:lnTo>
                  <a:pt x="136" y="0"/>
                </a:lnTo>
                <a:lnTo>
                  <a:pt x="0" y="67"/>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09" name="Freeform 17"/>
          <p:cNvSpPr>
            <a:spLocks noChangeArrowheads="1"/>
          </p:cNvSpPr>
          <p:nvPr/>
        </p:nvSpPr>
        <p:spPr bwMode="auto">
          <a:xfrm>
            <a:off x="2098675" y="1109663"/>
            <a:ext cx="339725" cy="420687"/>
          </a:xfrm>
          <a:custGeom>
            <a:avLst/>
            <a:gdLst>
              <a:gd name="T0" fmla="*/ 0 w 214"/>
              <a:gd name="T1" fmla="*/ 0 h 265"/>
              <a:gd name="T2" fmla="*/ 214 w 214"/>
              <a:gd name="T3" fmla="*/ 31 h 265"/>
              <a:gd name="T4" fmla="*/ 214 w 214"/>
              <a:gd name="T5" fmla="*/ 265 h 265"/>
              <a:gd name="T6" fmla="*/ 0 w 214"/>
              <a:gd name="T7" fmla="*/ 228 h 265"/>
            </a:gdLst>
            <a:ahLst/>
            <a:cxnLst>
              <a:cxn ang="0">
                <a:pos x="T0" y="T1"/>
              </a:cxn>
              <a:cxn ang="0">
                <a:pos x="T2" y="T3"/>
              </a:cxn>
              <a:cxn ang="0">
                <a:pos x="T4" y="T5"/>
              </a:cxn>
              <a:cxn ang="0">
                <a:pos x="T6" y="T7"/>
              </a:cxn>
            </a:cxnLst>
            <a:rect l="0" t="0" r="r" b="b"/>
            <a:pathLst>
              <a:path w="214" h="265">
                <a:moveTo>
                  <a:pt x="0" y="0"/>
                </a:moveTo>
                <a:lnTo>
                  <a:pt x="214" y="31"/>
                </a:lnTo>
                <a:lnTo>
                  <a:pt x="214" y="265"/>
                </a:lnTo>
                <a:lnTo>
                  <a:pt x="0" y="228"/>
                </a:lnTo>
                <a:close/>
              </a:path>
            </a:pathLst>
          </a:custGeom>
          <a:solidFill>
            <a:srgbClr val="6E6E6E"/>
          </a:solidFill>
          <a:ln w="12700">
            <a:solidFill>
              <a:srgbClr val="6E6E6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0" name="Freeform 18"/>
          <p:cNvSpPr>
            <a:spLocks noChangeArrowheads="1"/>
          </p:cNvSpPr>
          <p:nvPr/>
        </p:nvSpPr>
        <p:spPr bwMode="auto">
          <a:xfrm>
            <a:off x="2139950" y="1163638"/>
            <a:ext cx="249238" cy="311150"/>
          </a:xfrm>
          <a:custGeom>
            <a:avLst/>
            <a:gdLst>
              <a:gd name="T0" fmla="*/ 0 w 157"/>
              <a:gd name="T1" fmla="*/ 0 h 196"/>
              <a:gd name="T2" fmla="*/ 155 w 157"/>
              <a:gd name="T3" fmla="*/ 23 h 196"/>
              <a:gd name="T4" fmla="*/ 157 w 157"/>
              <a:gd name="T5" fmla="*/ 196 h 196"/>
              <a:gd name="T6" fmla="*/ 0 w 157"/>
              <a:gd name="T7" fmla="*/ 167 h 196"/>
            </a:gdLst>
            <a:ahLst/>
            <a:cxnLst>
              <a:cxn ang="0">
                <a:pos x="T0" y="T1"/>
              </a:cxn>
              <a:cxn ang="0">
                <a:pos x="T2" y="T3"/>
              </a:cxn>
              <a:cxn ang="0">
                <a:pos x="T4" y="T5"/>
              </a:cxn>
              <a:cxn ang="0">
                <a:pos x="T6" y="T7"/>
              </a:cxn>
            </a:cxnLst>
            <a:rect l="0" t="0" r="r" b="b"/>
            <a:pathLst>
              <a:path w="157" h="196">
                <a:moveTo>
                  <a:pt x="0" y="0"/>
                </a:moveTo>
                <a:lnTo>
                  <a:pt x="155" y="23"/>
                </a:lnTo>
                <a:lnTo>
                  <a:pt x="157" y="196"/>
                </a:lnTo>
                <a:lnTo>
                  <a:pt x="0"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1" name="Text Box 19"/>
          <p:cNvSpPr txBox="1">
            <a:spLocks noChangeArrowheads="1"/>
          </p:cNvSpPr>
          <p:nvPr/>
        </p:nvSpPr>
        <p:spPr bwMode="auto">
          <a:xfrm>
            <a:off x="2216150" y="1162050"/>
            <a:ext cx="106363"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8212" name="Freeform 20"/>
          <p:cNvSpPr>
            <a:spLocks noChangeArrowheads="1"/>
          </p:cNvSpPr>
          <p:nvPr/>
        </p:nvSpPr>
        <p:spPr bwMode="auto">
          <a:xfrm>
            <a:off x="2389188" y="1109663"/>
            <a:ext cx="561975" cy="177800"/>
          </a:xfrm>
          <a:custGeom>
            <a:avLst/>
            <a:gdLst>
              <a:gd name="T0" fmla="*/ 219 w 354"/>
              <a:gd name="T1" fmla="*/ 112 h 112"/>
              <a:gd name="T2" fmla="*/ 354 w 354"/>
              <a:gd name="T3" fmla="*/ 37 h 112"/>
              <a:gd name="T4" fmla="*/ 134 w 354"/>
              <a:gd name="T5" fmla="*/ 0 h 112"/>
              <a:gd name="T6" fmla="*/ 0 w 354"/>
              <a:gd name="T7" fmla="*/ 64 h 112"/>
            </a:gdLst>
            <a:ahLst/>
            <a:cxnLst>
              <a:cxn ang="0">
                <a:pos x="T0" y="T1"/>
              </a:cxn>
              <a:cxn ang="0">
                <a:pos x="T2" y="T3"/>
              </a:cxn>
              <a:cxn ang="0">
                <a:pos x="T4" y="T5"/>
              </a:cxn>
              <a:cxn ang="0">
                <a:pos x="T6" y="T7"/>
              </a:cxn>
            </a:cxnLst>
            <a:rect l="0" t="0" r="r" b="b"/>
            <a:pathLst>
              <a:path w="354" h="112">
                <a:moveTo>
                  <a:pt x="219" y="112"/>
                </a:moveTo>
                <a:lnTo>
                  <a:pt x="354" y="37"/>
                </a:lnTo>
                <a:lnTo>
                  <a:pt x="134"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3" name="Freeform 21"/>
          <p:cNvSpPr>
            <a:spLocks noChangeArrowheads="1"/>
          </p:cNvSpPr>
          <p:nvPr/>
        </p:nvSpPr>
        <p:spPr bwMode="auto">
          <a:xfrm>
            <a:off x="2735263" y="1165225"/>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4" name="Freeform 22"/>
          <p:cNvSpPr>
            <a:spLocks noChangeArrowheads="1"/>
          </p:cNvSpPr>
          <p:nvPr/>
        </p:nvSpPr>
        <p:spPr bwMode="auto">
          <a:xfrm>
            <a:off x="2389188" y="1216025"/>
            <a:ext cx="347662" cy="452438"/>
          </a:xfrm>
          <a:custGeom>
            <a:avLst/>
            <a:gdLst>
              <a:gd name="T0" fmla="*/ 0 w 219"/>
              <a:gd name="T1" fmla="*/ 0 h 285"/>
              <a:gd name="T2" fmla="*/ 217 w 219"/>
              <a:gd name="T3" fmla="*/ 45 h 285"/>
              <a:gd name="T4" fmla="*/ 219 w 219"/>
              <a:gd name="T5" fmla="*/ 285 h 285"/>
              <a:gd name="T6" fmla="*/ 1 w 219"/>
              <a:gd name="T7" fmla="*/ 235 h 285"/>
            </a:gdLst>
            <a:ahLst/>
            <a:cxnLst>
              <a:cxn ang="0">
                <a:pos x="T0" y="T1"/>
              </a:cxn>
              <a:cxn ang="0">
                <a:pos x="T2" y="T3"/>
              </a:cxn>
              <a:cxn ang="0">
                <a:pos x="T4" y="T5"/>
              </a:cxn>
              <a:cxn ang="0">
                <a:pos x="T6" y="T7"/>
              </a:cxn>
            </a:cxnLst>
            <a:rect l="0" t="0" r="r" b="b"/>
            <a:pathLst>
              <a:path w="219" h="285">
                <a:moveTo>
                  <a:pt x="0" y="0"/>
                </a:moveTo>
                <a:lnTo>
                  <a:pt x="217" y="45"/>
                </a:lnTo>
                <a:lnTo>
                  <a:pt x="219" y="285"/>
                </a:lnTo>
                <a:lnTo>
                  <a:pt x="1" y="235"/>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5" name="Freeform 23"/>
          <p:cNvSpPr>
            <a:spLocks noChangeArrowheads="1"/>
          </p:cNvSpPr>
          <p:nvPr/>
        </p:nvSpPr>
        <p:spPr bwMode="auto">
          <a:xfrm>
            <a:off x="2430463" y="1263650"/>
            <a:ext cx="261937" cy="349250"/>
          </a:xfrm>
          <a:custGeom>
            <a:avLst/>
            <a:gdLst>
              <a:gd name="T0" fmla="*/ 0 w 165"/>
              <a:gd name="T1" fmla="*/ 0 h 220"/>
              <a:gd name="T2" fmla="*/ 165 w 165"/>
              <a:gd name="T3" fmla="*/ 37 h 220"/>
              <a:gd name="T4" fmla="*/ 165 w 165"/>
              <a:gd name="T5" fmla="*/ 220 h 220"/>
              <a:gd name="T6" fmla="*/ 2 w 165"/>
              <a:gd name="T7" fmla="*/ 184 h 220"/>
            </a:gdLst>
            <a:ahLst/>
            <a:cxnLst>
              <a:cxn ang="0">
                <a:pos x="T0" y="T1"/>
              </a:cxn>
              <a:cxn ang="0">
                <a:pos x="T2" y="T3"/>
              </a:cxn>
              <a:cxn ang="0">
                <a:pos x="T4" y="T5"/>
              </a:cxn>
              <a:cxn ang="0">
                <a:pos x="T6" y="T7"/>
              </a:cxn>
            </a:cxnLst>
            <a:rect l="0" t="0" r="r" b="b"/>
            <a:pathLst>
              <a:path w="165" h="220">
                <a:moveTo>
                  <a:pt x="0" y="0"/>
                </a:moveTo>
                <a:lnTo>
                  <a:pt x="165" y="37"/>
                </a:lnTo>
                <a:lnTo>
                  <a:pt x="165" y="220"/>
                </a:lnTo>
                <a:lnTo>
                  <a:pt x="2"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6" name="Text Box 24"/>
          <p:cNvSpPr txBox="1">
            <a:spLocks noChangeArrowheads="1"/>
          </p:cNvSpPr>
          <p:nvPr/>
        </p:nvSpPr>
        <p:spPr bwMode="auto">
          <a:xfrm>
            <a:off x="2478088" y="1292225"/>
            <a:ext cx="16827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8217" name="Freeform 25"/>
          <p:cNvSpPr>
            <a:spLocks noChangeArrowheads="1"/>
          </p:cNvSpPr>
          <p:nvPr/>
        </p:nvSpPr>
        <p:spPr bwMode="auto">
          <a:xfrm>
            <a:off x="1944688" y="1023938"/>
            <a:ext cx="153987" cy="455612"/>
          </a:xfrm>
          <a:custGeom>
            <a:avLst/>
            <a:gdLst>
              <a:gd name="T0" fmla="*/ 1 w 97"/>
              <a:gd name="T1" fmla="*/ 287 h 287"/>
              <a:gd name="T2" fmla="*/ 93 w 97"/>
              <a:gd name="T3" fmla="*/ 217 h 287"/>
              <a:gd name="T4" fmla="*/ 97 w 97"/>
              <a:gd name="T5" fmla="*/ 0 h 287"/>
              <a:gd name="T6" fmla="*/ 0 w 97"/>
              <a:gd name="T7" fmla="*/ 66 h 287"/>
            </a:gdLst>
            <a:ahLst/>
            <a:cxnLst>
              <a:cxn ang="0">
                <a:pos x="T0" y="T1"/>
              </a:cxn>
              <a:cxn ang="0">
                <a:pos x="T2" y="T3"/>
              </a:cxn>
              <a:cxn ang="0">
                <a:pos x="T4" y="T5"/>
              </a:cxn>
              <a:cxn ang="0">
                <a:pos x="T6" y="T7"/>
              </a:cxn>
            </a:cxnLst>
            <a:rect l="0" t="0" r="r" b="b"/>
            <a:pathLst>
              <a:path w="97" h="287">
                <a:moveTo>
                  <a:pt x="1" y="287"/>
                </a:moveTo>
                <a:lnTo>
                  <a:pt x="93" y="217"/>
                </a:lnTo>
                <a:lnTo>
                  <a:pt x="97"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8" name="Freeform 26"/>
          <p:cNvSpPr>
            <a:spLocks noChangeArrowheads="1"/>
          </p:cNvSpPr>
          <p:nvPr/>
        </p:nvSpPr>
        <p:spPr bwMode="auto">
          <a:xfrm>
            <a:off x="1611313" y="1004888"/>
            <a:ext cx="487362" cy="125412"/>
          </a:xfrm>
          <a:custGeom>
            <a:avLst/>
            <a:gdLst>
              <a:gd name="T0" fmla="*/ 212 w 307"/>
              <a:gd name="T1" fmla="*/ 79 h 79"/>
              <a:gd name="T2" fmla="*/ 307 w 307"/>
              <a:gd name="T3" fmla="*/ 10 h 79"/>
              <a:gd name="T4" fmla="*/ 121 w 307"/>
              <a:gd name="T5" fmla="*/ 0 h 79"/>
              <a:gd name="T6" fmla="*/ 0 w 307"/>
              <a:gd name="T7" fmla="*/ 65 h 79"/>
            </a:gdLst>
            <a:ahLst/>
            <a:cxnLst>
              <a:cxn ang="0">
                <a:pos x="T0" y="T1"/>
              </a:cxn>
              <a:cxn ang="0">
                <a:pos x="T2" y="T3"/>
              </a:cxn>
              <a:cxn ang="0">
                <a:pos x="T4" y="T5"/>
              </a:cxn>
              <a:cxn ang="0">
                <a:pos x="T6" y="T7"/>
              </a:cxn>
            </a:cxnLst>
            <a:rect l="0" t="0" r="r" b="b"/>
            <a:pathLst>
              <a:path w="307" h="79">
                <a:moveTo>
                  <a:pt x="212" y="79"/>
                </a:moveTo>
                <a:lnTo>
                  <a:pt x="307" y="10"/>
                </a:lnTo>
                <a:lnTo>
                  <a:pt x="121" y="0"/>
                </a:lnTo>
                <a:lnTo>
                  <a:pt x="0" y="65"/>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19" name="Freeform 27"/>
          <p:cNvSpPr>
            <a:spLocks noChangeArrowheads="1"/>
          </p:cNvSpPr>
          <p:nvPr/>
        </p:nvSpPr>
        <p:spPr bwMode="auto">
          <a:xfrm>
            <a:off x="1614488" y="1106488"/>
            <a:ext cx="334962" cy="371475"/>
          </a:xfrm>
          <a:custGeom>
            <a:avLst/>
            <a:gdLst>
              <a:gd name="T0" fmla="*/ 0 w 211"/>
              <a:gd name="T1" fmla="*/ 0 h 234"/>
              <a:gd name="T2" fmla="*/ 207 w 211"/>
              <a:gd name="T3" fmla="*/ 12 h 234"/>
              <a:gd name="T4" fmla="*/ 211 w 211"/>
              <a:gd name="T5" fmla="*/ 234 h 234"/>
              <a:gd name="T6" fmla="*/ 2 w 211"/>
              <a:gd name="T7" fmla="*/ 213 h 234"/>
            </a:gdLst>
            <a:ahLst/>
            <a:cxnLst>
              <a:cxn ang="0">
                <a:pos x="T0" y="T1"/>
              </a:cxn>
              <a:cxn ang="0">
                <a:pos x="T2" y="T3"/>
              </a:cxn>
              <a:cxn ang="0">
                <a:pos x="T4" y="T5"/>
              </a:cxn>
              <a:cxn ang="0">
                <a:pos x="T6" y="T7"/>
              </a:cxn>
            </a:cxnLst>
            <a:rect l="0" t="0" r="r" b="b"/>
            <a:pathLst>
              <a:path w="211" h="234">
                <a:moveTo>
                  <a:pt x="0" y="0"/>
                </a:moveTo>
                <a:lnTo>
                  <a:pt x="207" y="12"/>
                </a:lnTo>
                <a:lnTo>
                  <a:pt x="211" y="234"/>
                </a:lnTo>
                <a:lnTo>
                  <a:pt x="2" y="213"/>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0" name="Freeform 28"/>
          <p:cNvSpPr>
            <a:spLocks noChangeArrowheads="1"/>
          </p:cNvSpPr>
          <p:nvPr/>
        </p:nvSpPr>
        <p:spPr bwMode="auto">
          <a:xfrm>
            <a:off x="1651000" y="1154113"/>
            <a:ext cx="254000" cy="277812"/>
          </a:xfrm>
          <a:custGeom>
            <a:avLst/>
            <a:gdLst>
              <a:gd name="T0" fmla="*/ 0 w 160"/>
              <a:gd name="T1" fmla="*/ 0 h 175"/>
              <a:gd name="T2" fmla="*/ 157 w 160"/>
              <a:gd name="T3" fmla="*/ 11 h 175"/>
              <a:gd name="T4" fmla="*/ 160 w 160"/>
              <a:gd name="T5" fmla="*/ 175 h 175"/>
              <a:gd name="T6" fmla="*/ 2 w 160"/>
              <a:gd name="T7" fmla="*/ 160 h 175"/>
            </a:gdLst>
            <a:ahLst/>
            <a:cxnLst>
              <a:cxn ang="0">
                <a:pos x="T0" y="T1"/>
              </a:cxn>
              <a:cxn ang="0">
                <a:pos x="T2" y="T3"/>
              </a:cxn>
              <a:cxn ang="0">
                <a:pos x="T4" y="T5"/>
              </a:cxn>
              <a:cxn ang="0">
                <a:pos x="T6" y="T7"/>
              </a:cxn>
            </a:cxnLst>
            <a:rect l="0" t="0" r="r" b="b"/>
            <a:pathLst>
              <a:path w="160" h="175">
                <a:moveTo>
                  <a:pt x="0" y="0"/>
                </a:moveTo>
                <a:lnTo>
                  <a:pt x="157" y="11"/>
                </a:lnTo>
                <a:lnTo>
                  <a:pt x="160" y="175"/>
                </a:lnTo>
                <a:lnTo>
                  <a:pt x="2" y="160"/>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1" name="Text Box 29"/>
          <p:cNvSpPr txBox="1">
            <a:spLocks noChangeArrowheads="1"/>
          </p:cNvSpPr>
          <p:nvPr/>
        </p:nvSpPr>
        <p:spPr bwMode="auto">
          <a:xfrm>
            <a:off x="1971675" y="1104900"/>
            <a:ext cx="79375"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E4E4E"/>
                </a:solidFill>
              </a:rPr>
              <a:t>/</a:t>
            </a:r>
          </a:p>
        </p:txBody>
      </p:sp>
      <p:sp>
        <p:nvSpPr>
          <p:cNvPr id="8222" name="Text Box 30"/>
          <p:cNvSpPr txBox="1">
            <a:spLocks noChangeArrowheads="1"/>
          </p:cNvSpPr>
          <p:nvPr/>
        </p:nvSpPr>
        <p:spPr bwMode="auto">
          <a:xfrm>
            <a:off x="1692275" y="1133475"/>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8223" name="Freeform 31"/>
          <p:cNvSpPr>
            <a:spLocks noChangeArrowheads="1"/>
          </p:cNvSpPr>
          <p:nvPr/>
        </p:nvSpPr>
        <p:spPr bwMode="auto">
          <a:xfrm>
            <a:off x="1133475" y="568325"/>
            <a:ext cx="484188" cy="96838"/>
          </a:xfrm>
          <a:custGeom>
            <a:avLst/>
            <a:gdLst>
              <a:gd name="T0" fmla="*/ 220 w 305"/>
              <a:gd name="T1" fmla="*/ 61 h 61"/>
              <a:gd name="T2" fmla="*/ 305 w 305"/>
              <a:gd name="T3" fmla="*/ 6 h 61"/>
              <a:gd name="T4" fmla="*/ 102 w 305"/>
              <a:gd name="T5" fmla="*/ 0 h 61"/>
              <a:gd name="T6" fmla="*/ 0 w 305"/>
              <a:gd name="T7" fmla="*/ 50 h 61"/>
            </a:gdLst>
            <a:ahLst/>
            <a:cxnLst>
              <a:cxn ang="0">
                <a:pos x="T0" y="T1"/>
              </a:cxn>
              <a:cxn ang="0">
                <a:pos x="T2" y="T3"/>
              </a:cxn>
              <a:cxn ang="0">
                <a:pos x="T4" y="T5"/>
              </a:cxn>
              <a:cxn ang="0">
                <a:pos x="T6" y="T7"/>
              </a:cxn>
            </a:cxnLst>
            <a:rect l="0" t="0" r="r" b="b"/>
            <a:pathLst>
              <a:path w="305" h="61">
                <a:moveTo>
                  <a:pt x="220" y="61"/>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4" name="Freeform 32"/>
          <p:cNvSpPr>
            <a:spLocks noChangeArrowheads="1"/>
          </p:cNvSpPr>
          <p:nvPr/>
        </p:nvSpPr>
        <p:spPr bwMode="auto">
          <a:xfrm>
            <a:off x="1455738" y="582613"/>
            <a:ext cx="158750" cy="433387"/>
          </a:xfrm>
          <a:custGeom>
            <a:avLst/>
            <a:gdLst>
              <a:gd name="T0" fmla="*/ 0 w 100"/>
              <a:gd name="T1" fmla="*/ 273 h 273"/>
              <a:gd name="T2" fmla="*/ 93 w 100"/>
              <a:gd name="T3" fmla="*/ 197 h 273"/>
              <a:gd name="T4" fmla="*/ 100 w 100"/>
              <a:gd name="T5" fmla="*/ 0 h 273"/>
              <a:gd name="T6" fmla="*/ 5 w 100"/>
              <a:gd name="T7" fmla="*/ 52 h 273"/>
            </a:gdLst>
            <a:ahLst/>
            <a:cxnLst>
              <a:cxn ang="0">
                <a:pos x="T0" y="T1"/>
              </a:cxn>
              <a:cxn ang="0">
                <a:pos x="T2" y="T3"/>
              </a:cxn>
              <a:cxn ang="0">
                <a:pos x="T4" y="T5"/>
              </a:cxn>
              <a:cxn ang="0">
                <a:pos x="T6" y="T7"/>
              </a:cxn>
            </a:cxnLst>
            <a:rect l="0" t="0" r="r" b="b"/>
            <a:pathLst>
              <a:path w="100" h="273">
                <a:moveTo>
                  <a:pt x="0" y="273"/>
                </a:moveTo>
                <a:lnTo>
                  <a:pt x="93" y="197"/>
                </a:lnTo>
                <a:lnTo>
                  <a:pt x="100" y="0"/>
                </a:lnTo>
                <a:lnTo>
                  <a:pt x="5" y="52"/>
                </a:lnTo>
                <a:close/>
              </a:path>
            </a:pathLst>
          </a:custGeom>
          <a:gradFill rotWithShape="0">
            <a:gsLst>
              <a:gs pos="0">
                <a:srgbClr val="5A5A5A"/>
              </a:gs>
              <a:gs pos="50000">
                <a:srgbClr val="DCDCDC"/>
              </a:gs>
              <a:gs pos="100000">
                <a:srgbClr val="5A5A5A"/>
              </a:gs>
            </a:gsLst>
            <a:lin ang="18900000" scaled="1"/>
          </a:gradFill>
          <a:ln w="12700">
            <a:solidFill>
              <a:srgbClr val="5A5A5A"/>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5" name="Freeform 33"/>
          <p:cNvSpPr>
            <a:spLocks noChangeArrowheads="1"/>
          </p:cNvSpPr>
          <p:nvPr/>
        </p:nvSpPr>
        <p:spPr bwMode="auto">
          <a:xfrm>
            <a:off x="1130300" y="649288"/>
            <a:ext cx="330200" cy="365125"/>
          </a:xfrm>
          <a:custGeom>
            <a:avLst/>
            <a:gdLst>
              <a:gd name="T0" fmla="*/ 0 w 208"/>
              <a:gd name="T1" fmla="*/ 0 h 230"/>
              <a:gd name="T2" fmla="*/ 208 w 208"/>
              <a:gd name="T3" fmla="*/ 8 h 230"/>
              <a:gd name="T4" fmla="*/ 208 w 208"/>
              <a:gd name="T5" fmla="*/ 230 h 230"/>
              <a:gd name="T6" fmla="*/ 0 w 208"/>
              <a:gd name="T7" fmla="*/ 211 h 230"/>
            </a:gdLst>
            <a:ahLst/>
            <a:cxnLst>
              <a:cxn ang="0">
                <a:pos x="T0" y="T1"/>
              </a:cxn>
              <a:cxn ang="0">
                <a:pos x="T2" y="T3"/>
              </a:cxn>
              <a:cxn ang="0">
                <a:pos x="T4" y="T5"/>
              </a:cxn>
              <a:cxn ang="0">
                <a:pos x="T6" y="T7"/>
              </a:cxn>
            </a:cxnLst>
            <a:rect l="0" t="0" r="r" b="b"/>
            <a:pathLst>
              <a:path w="208" h="230">
                <a:moveTo>
                  <a:pt x="0" y="0"/>
                </a:moveTo>
                <a:lnTo>
                  <a:pt x="208" y="8"/>
                </a:lnTo>
                <a:lnTo>
                  <a:pt x="208" y="230"/>
                </a:lnTo>
                <a:lnTo>
                  <a:pt x="0" y="211"/>
                </a:lnTo>
                <a:close/>
              </a:path>
            </a:pathLst>
          </a:custGeom>
          <a:solidFill>
            <a:srgbClr val="4C4C4C"/>
          </a:solidFill>
          <a:ln w="12700">
            <a:solidFill>
              <a:srgbClr val="4C4C4C"/>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6" name="Freeform 34"/>
          <p:cNvSpPr>
            <a:spLocks noChangeArrowheads="1"/>
          </p:cNvSpPr>
          <p:nvPr/>
        </p:nvSpPr>
        <p:spPr bwMode="auto">
          <a:xfrm>
            <a:off x="1166813" y="692150"/>
            <a:ext cx="257175" cy="279400"/>
          </a:xfrm>
          <a:custGeom>
            <a:avLst/>
            <a:gdLst>
              <a:gd name="T0" fmla="*/ 0 w 162"/>
              <a:gd name="T1" fmla="*/ 0 h 176"/>
              <a:gd name="T2" fmla="*/ 162 w 162"/>
              <a:gd name="T3" fmla="*/ 7 h 176"/>
              <a:gd name="T4" fmla="*/ 162 w 162"/>
              <a:gd name="T5" fmla="*/ 176 h 176"/>
              <a:gd name="T6" fmla="*/ 0 w 162"/>
              <a:gd name="T7" fmla="*/ 161 h 176"/>
            </a:gdLst>
            <a:ahLst/>
            <a:cxnLst>
              <a:cxn ang="0">
                <a:pos x="T0" y="T1"/>
              </a:cxn>
              <a:cxn ang="0">
                <a:pos x="T2" y="T3"/>
              </a:cxn>
              <a:cxn ang="0">
                <a:pos x="T4" y="T5"/>
              </a:cxn>
              <a:cxn ang="0">
                <a:pos x="T6" y="T7"/>
              </a:cxn>
            </a:cxnLst>
            <a:rect l="0" t="0" r="r" b="b"/>
            <a:pathLst>
              <a:path w="162" h="176">
                <a:moveTo>
                  <a:pt x="0" y="0"/>
                </a:moveTo>
                <a:lnTo>
                  <a:pt x="162" y="7"/>
                </a:lnTo>
                <a:lnTo>
                  <a:pt x="162"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7" name="Text Box 35"/>
          <p:cNvSpPr txBox="1">
            <a:spLocks noChangeArrowheads="1"/>
          </p:cNvSpPr>
          <p:nvPr/>
        </p:nvSpPr>
        <p:spPr bwMode="auto">
          <a:xfrm>
            <a:off x="1222375" y="676275"/>
            <a:ext cx="107950" cy="3127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555555"/>
                </a:solidFill>
              </a:rPr>
              <a:t>I</a:t>
            </a:r>
          </a:p>
        </p:txBody>
      </p:sp>
      <p:sp>
        <p:nvSpPr>
          <p:cNvPr id="8228" name="Freeform 36"/>
          <p:cNvSpPr>
            <a:spLocks noChangeArrowheads="1"/>
          </p:cNvSpPr>
          <p:nvPr/>
        </p:nvSpPr>
        <p:spPr bwMode="auto">
          <a:xfrm>
            <a:off x="1539875" y="584200"/>
            <a:ext cx="493713" cy="100013"/>
          </a:xfrm>
          <a:custGeom>
            <a:avLst/>
            <a:gdLst>
              <a:gd name="T0" fmla="*/ 219 w 311"/>
              <a:gd name="T1" fmla="*/ 63 h 63"/>
              <a:gd name="T2" fmla="*/ 311 w 311"/>
              <a:gd name="T3" fmla="*/ 5 h 63"/>
              <a:gd name="T4" fmla="*/ 101 w 311"/>
              <a:gd name="T5" fmla="*/ 0 h 63"/>
              <a:gd name="T6" fmla="*/ 0 w 311"/>
              <a:gd name="T7" fmla="*/ 51 h 63"/>
            </a:gdLst>
            <a:ahLst/>
            <a:cxnLst>
              <a:cxn ang="0">
                <a:pos x="T0" y="T1"/>
              </a:cxn>
              <a:cxn ang="0">
                <a:pos x="T2" y="T3"/>
              </a:cxn>
              <a:cxn ang="0">
                <a:pos x="T4" y="T5"/>
              </a:cxn>
              <a:cxn ang="0">
                <a:pos x="T6" y="T7"/>
              </a:cxn>
            </a:cxnLst>
            <a:rect l="0" t="0" r="r" b="b"/>
            <a:pathLst>
              <a:path w="311" h="63">
                <a:moveTo>
                  <a:pt x="219" y="63"/>
                </a:moveTo>
                <a:lnTo>
                  <a:pt x="311" y="5"/>
                </a:lnTo>
                <a:lnTo>
                  <a:pt x="101" y="0"/>
                </a:lnTo>
                <a:lnTo>
                  <a:pt x="0" y="51"/>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29" name="Freeform 37"/>
          <p:cNvSpPr>
            <a:spLocks noChangeArrowheads="1"/>
          </p:cNvSpPr>
          <p:nvPr/>
        </p:nvSpPr>
        <p:spPr bwMode="auto">
          <a:xfrm>
            <a:off x="1874838" y="592138"/>
            <a:ext cx="163512" cy="446087"/>
          </a:xfrm>
          <a:custGeom>
            <a:avLst/>
            <a:gdLst>
              <a:gd name="T0" fmla="*/ 0 w 103"/>
              <a:gd name="T1" fmla="*/ 281 h 281"/>
              <a:gd name="T2" fmla="*/ 90 w 103"/>
              <a:gd name="T3" fmla="*/ 210 h 281"/>
              <a:gd name="T4" fmla="*/ 103 w 103"/>
              <a:gd name="T5" fmla="*/ 0 h 281"/>
              <a:gd name="T6" fmla="*/ 4 w 103"/>
              <a:gd name="T7" fmla="*/ 61 h 281"/>
            </a:gdLst>
            <a:ahLst/>
            <a:cxnLst>
              <a:cxn ang="0">
                <a:pos x="T0" y="T1"/>
              </a:cxn>
              <a:cxn ang="0">
                <a:pos x="T2" y="T3"/>
              </a:cxn>
              <a:cxn ang="0">
                <a:pos x="T4" y="T5"/>
              </a:cxn>
              <a:cxn ang="0">
                <a:pos x="T6" y="T7"/>
              </a:cxn>
            </a:cxnLst>
            <a:rect l="0" t="0" r="r" b="b"/>
            <a:pathLst>
              <a:path w="103" h="281">
                <a:moveTo>
                  <a:pt x="0" y="281"/>
                </a:moveTo>
                <a:lnTo>
                  <a:pt x="90" y="210"/>
                </a:lnTo>
                <a:lnTo>
                  <a:pt x="103" y="0"/>
                </a:lnTo>
                <a:lnTo>
                  <a:pt x="4" y="61"/>
                </a:lnTo>
                <a:close/>
              </a:path>
            </a:pathLst>
          </a:custGeom>
          <a:gradFill rotWithShape="0">
            <a:gsLst>
              <a:gs pos="0">
                <a:srgbClr val="AFAFAF"/>
              </a:gs>
              <a:gs pos="100000">
                <a:srgbClr val="DCDCDC"/>
              </a:gs>
            </a:gsLst>
            <a:lin ang="2700000" scaled="1"/>
          </a:gra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0" name="Freeform 38"/>
          <p:cNvSpPr>
            <a:spLocks noChangeArrowheads="1"/>
          </p:cNvSpPr>
          <p:nvPr/>
        </p:nvSpPr>
        <p:spPr bwMode="auto">
          <a:xfrm>
            <a:off x="1528763" y="665163"/>
            <a:ext cx="354012" cy="374650"/>
          </a:xfrm>
          <a:custGeom>
            <a:avLst/>
            <a:gdLst>
              <a:gd name="T0" fmla="*/ 3 w 223"/>
              <a:gd name="T1" fmla="*/ 0 h 236"/>
              <a:gd name="T2" fmla="*/ 223 w 223"/>
              <a:gd name="T3" fmla="*/ 13 h 236"/>
              <a:gd name="T4" fmla="*/ 218 w 223"/>
              <a:gd name="T5" fmla="*/ 236 h 236"/>
              <a:gd name="T6" fmla="*/ 0 w 223"/>
              <a:gd name="T7" fmla="*/ 222 h 236"/>
            </a:gdLst>
            <a:ahLst/>
            <a:cxnLst>
              <a:cxn ang="0">
                <a:pos x="T0" y="T1"/>
              </a:cxn>
              <a:cxn ang="0">
                <a:pos x="T2" y="T3"/>
              </a:cxn>
              <a:cxn ang="0">
                <a:pos x="T4" y="T5"/>
              </a:cxn>
              <a:cxn ang="0">
                <a:pos x="T6" y="T7"/>
              </a:cxn>
            </a:cxnLst>
            <a:rect l="0" t="0" r="r" b="b"/>
            <a:pathLst>
              <a:path w="223" h="236">
                <a:moveTo>
                  <a:pt x="3" y="0"/>
                </a:moveTo>
                <a:lnTo>
                  <a:pt x="223" y="13"/>
                </a:lnTo>
                <a:lnTo>
                  <a:pt x="218" y="236"/>
                </a:lnTo>
                <a:lnTo>
                  <a:pt x="0" y="222"/>
                </a:lnTo>
                <a:close/>
              </a:path>
            </a:pathLst>
          </a:custGeom>
          <a:solidFill>
            <a:srgbClr val="6E6E6E"/>
          </a:solidFill>
          <a:ln w="12700">
            <a:solidFill>
              <a:srgbClr val="6E6E6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1" name="Freeform 39"/>
          <p:cNvSpPr>
            <a:spLocks noChangeArrowheads="1"/>
          </p:cNvSpPr>
          <p:nvPr/>
        </p:nvSpPr>
        <p:spPr bwMode="auto">
          <a:xfrm>
            <a:off x="1570038" y="708025"/>
            <a:ext cx="271462" cy="292100"/>
          </a:xfrm>
          <a:custGeom>
            <a:avLst/>
            <a:gdLst>
              <a:gd name="T0" fmla="*/ 3 w 171"/>
              <a:gd name="T1" fmla="*/ 0 h 184"/>
              <a:gd name="T2" fmla="*/ 171 w 171"/>
              <a:gd name="T3" fmla="*/ 9 h 184"/>
              <a:gd name="T4" fmla="*/ 166 w 171"/>
              <a:gd name="T5" fmla="*/ 184 h 184"/>
              <a:gd name="T6" fmla="*/ 0 w 171"/>
              <a:gd name="T7" fmla="*/ 172 h 184"/>
            </a:gdLst>
            <a:ahLst/>
            <a:cxnLst>
              <a:cxn ang="0">
                <a:pos x="T0" y="T1"/>
              </a:cxn>
              <a:cxn ang="0">
                <a:pos x="T2" y="T3"/>
              </a:cxn>
              <a:cxn ang="0">
                <a:pos x="T4" y="T5"/>
              </a:cxn>
              <a:cxn ang="0">
                <a:pos x="T6" y="T7"/>
              </a:cxn>
            </a:cxnLst>
            <a:rect l="0" t="0" r="r" b="b"/>
            <a:pathLst>
              <a:path w="171" h="184">
                <a:moveTo>
                  <a:pt x="3" y="0"/>
                </a:moveTo>
                <a:lnTo>
                  <a:pt x="171" y="9"/>
                </a:lnTo>
                <a:lnTo>
                  <a:pt x="166" y="184"/>
                </a:lnTo>
                <a:lnTo>
                  <a:pt x="0" y="172"/>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2" name="Text Box 40"/>
          <p:cNvSpPr txBox="1">
            <a:spLocks noChangeArrowheads="1"/>
          </p:cNvSpPr>
          <p:nvPr/>
        </p:nvSpPr>
        <p:spPr bwMode="auto">
          <a:xfrm>
            <a:off x="1609725" y="696913"/>
            <a:ext cx="188913"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8233" name="Freeform 41"/>
          <p:cNvSpPr>
            <a:spLocks noChangeArrowheads="1"/>
          </p:cNvSpPr>
          <p:nvPr/>
        </p:nvSpPr>
        <p:spPr bwMode="auto">
          <a:xfrm>
            <a:off x="1938338" y="741363"/>
            <a:ext cx="365125" cy="357187"/>
          </a:xfrm>
          <a:custGeom>
            <a:avLst/>
            <a:gdLst>
              <a:gd name="T0" fmla="*/ 0 w 230"/>
              <a:gd name="T1" fmla="*/ 2 h 225"/>
              <a:gd name="T2" fmla="*/ 227 w 230"/>
              <a:gd name="T3" fmla="*/ 0 h 225"/>
              <a:gd name="T4" fmla="*/ 230 w 230"/>
              <a:gd name="T5" fmla="*/ 225 h 225"/>
              <a:gd name="T6" fmla="*/ 5 w 230"/>
              <a:gd name="T7" fmla="*/ 222 h 225"/>
            </a:gdLst>
            <a:ahLst/>
            <a:cxnLst>
              <a:cxn ang="0">
                <a:pos x="T0" y="T1"/>
              </a:cxn>
              <a:cxn ang="0">
                <a:pos x="T2" y="T3"/>
              </a:cxn>
              <a:cxn ang="0">
                <a:pos x="T4" y="T5"/>
              </a:cxn>
              <a:cxn ang="0">
                <a:pos x="T6" y="T7"/>
              </a:cxn>
            </a:cxnLst>
            <a:rect l="0" t="0" r="r" b="b"/>
            <a:pathLst>
              <a:path w="230" h="225">
                <a:moveTo>
                  <a:pt x="0" y="2"/>
                </a:moveTo>
                <a:lnTo>
                  <a:pt x="227" y="0"/>
                </a:lnTo>
                <a:lnTo>
                  <a:pt x="230" y="225"/>
                </a:lnTo>
                <a:lnTo>
                  <a:pt x="5" y="222"/>
                </a:lnTo>
                <a:close/>
              </a:path>
            </a:pathLst>
          </a:custGeom>
          <a:solidFill>
            <a:srgbClr val="AFAFAF"/>
          </a:soli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4" name="Freeform 42"/>
          <p:cNvSpPr>
            <a:spLocks noChangeArrowheads="1"/>
          </p:cNvSpPr>
          <p:nvPr/>
        </p:nvSpPr>
        <p:spPr bwMode="auto">
          <a:xfrm>
            <a:off x="1984375" y="790575"/>
            <a:ext cx="274638" cy="271463"/>
          </a:xfrm>
          <a:custGeom>
            <a:avLst/>
            <a:gdLst>
              <a:gd name="T0" fmla="*/ 0 w 173"/>
              <a:gd name="T1" fmla="*/ 2 h 171"/>
              <a:gd name="T2" fmla="*/ 173 w 173"/>
              <a:gd name="T3" fmla="*/ 0 h 171"/>
              <a:gd name="T4" fmla="*/ 173 w 173"/>
              <a:gd name="T5" fmla="*/ 171 h 171"/>
              <a:gd name="T6" fmla="*/ 3 w 173"/>
              <a:gd name="T7" fmla="*/ 170 h 171"/>
            </a:gdLst>
            <a:ahLst/>
            <a:cxnLst>
              <a:cxn ang="0">
                <a:pos x="T0" y="T1"/>
              </a:cxn>
              <a:cxn ang="0">
                <a:pos x="T2" y="T3"/>
              </a:cxn>
              <a:cxn ang="0">
                <a:pos x="T4" y="T5"/>
              </a:cxn>
              <a:cxn ang="0">
                <a:pos x="T6" y="T7"/>
              </a:cxn>
            </a:cxnLst>
            <a:rect l="0" t="0" r="r" b="b"/>
            <a:pathLst>
              <a:path w="173" h="171">
                <a:moveTo>
                  <a:pt x="0" y="2"/>
                </a:moveTo>
                <a:lnTo>
                  <a:pt x="173" y="0"/>
                </a:lnTo>
                <a:lnTo>
                  <a:pt x="173" y="171"/>
                </a:lnTo>
                <a:lnTo>
                  <a:pt x="3" y="170"/>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5" name="Freeform 43"/>
          <p:cNvSpPr>
            <a:spLocks noChangeArrowheads="1"/>
          </p:cNvSpPr>
          <p:nvPr/>
        </p:nvSpPr>
        <p:spPr bwMode="auto">
          <a:xfrm>
            <a:off x="1939925" y="681038"/>
            <a:ext cx="358775" cy="63500"/>
          </a:xfrm>
          <a:custGeom>
            <a:avLst/>
            <a:gdLst>
              <a:gd name="T0" fmla="*/ 226 w 226"/>
              <a:gd name="T1" fmla="*/ 37 h 40"/>
              <a:gd name="T2" fmla="*/ 207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7"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8236" name="Text Box 44"/>
          <p:cNvSpPr txBox="1">
            <a:spLocks noChangeArrowheads="1"/>
          </p:cNvSpPr>
          <p:nvPr/>
        </p:nvSpPr>
        <p:spPr bwMode="auto">
          <a:xfrm>
            <a:off x="1989138" y="769938"/>
            <a:ext cx="261937"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FAFAF"/>
                </a:solidFill>
              </a:rPr>
              <a:t>M</a:t>
            </a:r>
          </a:p>
        </p:txBody>
      </p:sp>
      <p:sp>
        <p:nvSpPr>
          <p:cNvPr id="8237" name="Text Box 45"/>
          <p:cNvSpPr txBox="1">
            <a:spLocks noChangeArrowheads="1"/>
          </p:cNvSpPr>
          <p:nvPr/>
        </p:nvSpPr>
        <p:spPr bwMode="auto">
          <a:xfrm>
            <a:off x="3040063" y="452438"/>
            <a:ext cx="3875087" cy="8366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What has been deleted?   </a:t>
            </a:r>
          </a:p>
        </p:txBody>
      </p:sp>
      <p:sp>
        <p:nvSpPr>
          <p:cNvPr id="8238" name="Text Box 46"/>
          <p:cNvSpPr txBox="1">
            <a:spLocks noChangeArrowheads="1"/>
          </p:cNvSpPr>
          <p:nvPr/>
        </p:nvSpPr>
        <p:spPr bwMode="auto">
          <a:xfrm>
            <a:off x="1441450" y="2209800"/>
            <a:ext cx="4337050" cy="539908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104775" indent="-104775">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100000"/>
              <a:buFont typeface="Wingdings" pitchFamily="2" charset="2"/>
              <a:buChar char="Ÿ"/>
            </a:pPr>
            <a:r>
              <a:rPr lang="en-US" altLang="es-EC" sz="2000">
                <a:solidFill>
                  <a:srgbClr val="000000"/>
                </a:solidFill>
                <a:latin typeface="GillSans" charset="0"/>
              </a:rPr>
              <a:t>TN3270, TN5250 and PMANT Emulators have been removed. If customers  insist on them, they have been placed on the CD in a samples directory, (cid\img\tcpapps\samples) customers can get them but they are unsupported. They have been replaced by PCOMM emulators.	</a:t>
            </a:r>
          </a:p>
          <a:p>
            <a:pPr>
              <a:spcAft>
                <a:spcPct val="15000"/>
              </a:spcAft>
              <a:buClr>
                <a:srgbClr val="000000"/>
              </a:buClr>
              <a:buSzPct val="100000"/>
              <a:buFont typeface="Wingdings" pitchFamily="2" charset="2"/>
              <a:buChar char="Ÿ"/>
            </a:pPr>
            <a:r>
              <a:rPr lang="en-US" altLang="es-EC" sz="2000">
                <a:solidFill>
                  <a:srgbClr val="000000"/>
                </a:solidFill>
                <a:latin typeface="GillSans" charset="0"/>
              </a:rPr>
              <a:t>TELNETO - was used for true line mode instead of  the  line-mode simulation provided by the Presentation Manager Telnet Client (TELNETPM). Since is doubtful that anyone still uses TELNETO.   We could not justify wasting translation $ on this.</a:t>
            </a:r>
          </a:p>
          <a:p>
            <a:pPr>
              <a:spcAft>
                <a:spcPct val="15000"/>
              </a:spcAft>
              <a:buClr>
                <a:srgbClr val="000000"/>
              </a:buClr>
              <a:buSzPct val="100000"/>
              <a:buFont typeface="Wingdings" pitchFamily="2" charset="2"/>
              <a:buChar char="Ÿ"/>
            </a:pPr>
            <a:r>
              <a:rPr lang="en-US" altLang="es-EC" sz="2000">
                <a:solidFill>
                  <a:srgbClr val="000000"/>
                </a:solidFill>
                <a:latin typeface="GillSans" charset="0"/>
              </a:rPr>
              <a:t>SNMP - shipped as part of the System View Agent in the Merlin Operating System </a:t>
            </a:r>
          </a:p>
        </p:txBody>
      </p:sp>
    </p:spTree>
  </p:cSld>
  <p:clrMapOvr>
    <a:overrideClrMapping bg1="lt1" tx1="dk1" bg2="lt2" tx2="dk2" accent1="accent1" accent2="accent2" accent3="accent3" accent4="accent4" accent5="accent5" accent6="accent6" hlink="hlink" folHlink="folHlink"/>
  </p:clrMapOvr>
</p:sld>
</file>

<file path=ppt/slides/slide8.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9219" name="Line 3"/>
          <p:cNvSpPr>
            <a:spLocks noChangeShapeType="1"/>
          </p:cNvSpPr>
          <p:nvPr/>
        </p:nvSpPr>
        <p:spPr bwMode="auto">
          <a:xfrm flipV="1">
            <a:off x="1028700" y="1441450"/>
            <a:ext cx="1588" cy="791845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0" name="Line 4"/>
          <p:cNvSpPr>
            <a:spLocks noChangeShapeType="1"/>
          </p:cNvSpPr>
          <p:nvPr/>
        </p:nvSpPr>
        <p:spPr bwMode="auto">
          <a:xfrm flipH="1">
            <a:off x="2998788" y="1411288"/>
            <a:ext cx="3946525"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1" name="Freeform 5"/>
          <p:cNvSpPr>
            <a:spLocks noChangeArrowheads="1"/>
          </p:cNvSpPr>
          <p:nvPr/>
        </p:nvSpPr>
        <p:spPr bwMode="auto">
          <a:xfrm>
            <a:off x="1192213" y="931863"/>
            <a:ext cx="147637" cy="454025"/>
          </a:xfrm>
          <a:custGeom>
            <a:avLst/>
            <a:gdLst>
              <a:gd name="T0" fmla="*/ 2 w 93"/>
              <a:gd name="T1" fmla="*/ 286 h 286"/>
              <a:gd name="T2" fmla="*/ 93 w 93"/>
              <a:gd name="T3" fmla="*/ 216 h 286"/>
              <a:gd name="T4" fmla="*/ 93 w 93"/>
              <a:gd name="T5" fmla="*/ 0 h 286"/>
              <a:gd name="T6" fmla="*/ 0 w 93"/>
              <a:gd name="T7" fmla="*/ 64 h 286"/>
            </a:gdLst>
            <a:ahLst/>
            <a:cxnLst>
              <a:cxn ang="0">
                <a:pos x="T0" y="T1"/>
              </a:cxn>
              <a:cxn ang="0">
                <a:pos x="T2" y="T3"/>
              </a:cxn>
              <a:cxn ang="0">
                <a:pos x="T4" y="T5"/>
              </a:cxn>
              <a:cxn ang="0">
                <a:pos x="T6" y="T7"/>
              </a:cxn>
            </a:cxnLst>
            <a:rect l="0" t="0" r="r" b="b"/>
            <a:pathLst>
              <a:path w="93" h="286">
                <a:moveTo>
                  <a:pt x="2" y="286"/>
                </a:moveTo>
                <a:lnTo>
                  <a:pt x="93" y="216"/>
                </a:lnTo>
                <a:lnTo>
                  <a:pt x="93" y="0"/>
                </a:lnTo>
                <a:lnTo>
                  <a:pt x="0" y="64"/>
                </a:lnTo>
                <a:close/>
              </a:path>
            </a:pathLst>
          </a:custGeom>
          <a:gradFill rotWithShape="0">
            <a:gsLst>
              <a:gs pos="0">
                <a:srgbClr val="C0C0C0"/>
              </a:gs>
              <a:gs pos="100000">
                <a:srgbClr val="4E4E4E"/>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2" name="Freeform 6"/>
          <p:cNvSpPr>
            <a:spLocks noChangeArrowheads="1"/>
          </p:cNvSpPr>
          <p:nvPr/>
        </p:nvSpPr>
        <p:spPr bwMode="auto">
          <a:xfrm>
            <a:off x="852488" y="1008063"/>
            <a:ext cx="341312" cy="379412"/>
          </a:xfrm>
          <a:custGeom>
            <a:avLst/>
            <a:gdLst>
              <a:gd name="T0" fmla="*/ 0 w 215"/>
              <a:gd name="T1" fmla="*/ 0 h 239"/>
              <a:gd name="T2" fmla="*/ 215 w 215"/>
              <a:gd name="T3" fmla="*/ 17 h 239"/>
              <a:gd name="T4" fmla="*/ 215 w 215"/>
              <a:gd name="T5" fmla="*/ 239 h 239"/>
              <a:gd name="T6" fmla="*/ 0 w 215"/>
              <a:gd name="T7" fmla="*/ 217 h 239"/>
            </a:gdLst>
            <a:ahLst/>
            <a:cxnLst>
              <a:cxn ang="0">
                <a:pos x="T0" y="T1"/>
              </a:cxn>
              <a:cxn ang="0">
                <a:pos x="T2" y="T3"/>
              </a:cxn>
              <a:cxn ang="0">
                <a:pos x="T4" y="T5"/>
              </a:cxn>
              <a:cxn ang="0">
                <a:pos x="T6" y="T7"/>
              </a:cxn>
            </a:cxnLst>
            <a:rect l="0" t="0" r="r" b="b"/>
            <a:pathLst>
              <a:path w="215" h="239">
                <a:moveTo>
                  <a:pt x="0" y="0"/>
                </a:moveTo>
                <a:lnTo>
                  <a:pt x="215" y="17"/>
                </a:lnTo>
                <a:lnTo>
                  <a:pt x="215" y="239"/>
                </a:lnTo>
                <a:lnTo>
                  <a:pt x="0" y="217"/>
                </a:lnTo>
                <a:close/>
              </a:path>
            </a:pathLst>
          </a:custGeom>
          <a:solidFill>
            <a:srgbClr val="4E4E4E"/>
          </a:solidFill>
          <a:ln w="12700">
            <a:solidFill>
              <a:srgbClr val="4E4E4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3" name="Freeform 7"/>
          <p:cNvSpPr>
            <a:spLocks noChangeArrowheads="1"/>
          </p:cNvSpPr>
          <p:nvPr/>
        </p:nvSpPr>
        <p:spPr bwMode="auto">
          <a:xfrm>
            <a:off x="889000" y="1050925"/>
            <a:ext cx="265113"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E4E4E"/>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4" name="Freeform 8"/>
          <p:cNvSpPr>
            <a:spLocks noChangeArrowheads="1"/>
          </p:cNvSpPr>
          <p:nvPr/>
        </p:nvSpPr>
        <p:spPr bwMode="auto">
          <a:xfrm>
            <a:off x="857250" y="912813"/>
            <a:ext cx="482600" cy="119062"/>
          </a:xfrm>
          <a:custGeom>
            <a:avLst/>
            <a:gdLst>
              <a:gd name="T0" fmla="*/ 213 w 304"/>
              <a:gd name="T1" fmla="*/ 75 h 75"/>
              <a:gd name="T2" fmla="*/ 304 w 304"/>
              <a:gd name="T3" fmla="*/ 11 h 75"/>
              <a:gd name="T4" fmla="*/ 117 w 304"/>
              <a:gd name="T5" fmla="*/ 0 h 75"/>
              <a:gd name="T6" fmla="*/ 0 w 304"/>
              <a:gd name="T7" fmla="*/ 59 h 75"/>
            </a:gdLst>
            <a:ahLst/>
            <a:cxnLst>
              <a:cxn ang="0">
                <a:pos x="T0" y="T1"/>
              </a:cxn>
              <a:cxn ang="0">
                <a:pos x="T2" y="T3"/>
              </a:cxn>
              <a:cxn ang="0">
                <a:pos x="T4" y="T5"/>
              </a:cxn>
              <a:cxn ang="0">
                <a:pos x="T6" y="T7"/>
              </a:cxn>
            </a:cxnLst>
            <a:rect l="0" t="0" r="r" b="b"/>
            <a:pathLst>
              <a:path w="304" h="75">
                <a:moveTo>
                  <a:pt x="213" y="75"/>
                </a:moveTo>
                <a:lnTo>
                  <a:pt x="304" y="11"/>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5" name="Text Box 9"/>
          <p:cNvSpPr txBox="1">
            <a:spLocks noChangeArrowheads="1"/>
          </p:cNvSpPr>
          <p:nvPr/>
        </p:nvSpPr>
        <p:spPr bwMode="auto">
          <a:xfrm>
            <a:off x="928688" y="1038225"/>
            <a:ext cx="184150"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E4E4E"/>
                </a:solidFill>
              </a:rPr>
              <a:t>T</a:t>
            </a:r>
          </a:p>
        </p:txBody>
      </p:sp>
      <p:sp>
        <p:nvSpPr>
          <p:cNvPr id="9226" name="Freeform 10"/>
          <p:cNvSpPr>
            <a:spLocks noChangeArrowheads="1"/>
          </p:cNvSpPr>
          <p:nvPr/>
        </p:nvSpPr>
        <p:spPr bwMode="auto">
          <a:xfrm>
            <a:off x="1270000" y="938213"/>
            <a:ext cx="468313" cy="133350"/>
          </a:xfrm>
          <a:custGeom>
            <a:avLst/>
            <a:gdLst>
              <a:gd name="T0" fmla="*/ 182 w 295"/>
              <a:gd name="T1" fmla="*/ 84 h 84"/>
              <a:gd name="T2" fmla="*/ 295 w 295"/>
              <a:gd name="T3" fmla="*/ 24 h 84"/>
              <a:gd name="T4" fmla="*/ 118 w 295"/>
              <a:gd name="T5" fmla="*/ 0 h 84"/>
              <a:gd name="T6" fmla="*/ 0 w 295"/>
              <a:gd name="T7" fmla="*/ 54 h 84"/>
            </a:gdLst>
            <a:ahLst/>
            <a:cxnLst>
              <a:cxn ang="0">
                <a:pos x="T0" y="T1"/>
              </a:cxn>
              <a:cxn ang="0">
                <a:pos x="T2" y="T3"/>
              </a:cxn>
              <a:cxn ang="0">
                <a:pos x="T4" y="T5"/>
              </a:cxn>
              <a:cxn ang="0">
                <a:pos x="T6" y="T7"/>
              </a:cxn>
            </a:cxnLst>
            <a:rect l="0" t="0" r="r" b="b"/>
            <a:pathLst>
              <a:path w="295" h="84">
                <a:moveTo>
                  <a:pt x="182" y="84"/>
                </a:moveTo>
                <a:lnTo>
                  <a:pt x="295"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7" name="Freeform 11"/>
          <p:cNvSpPr>
            <a:spLocks noChangeArrowheads="1"/>
          </p:cNvSpPr>
          <p:nvPr/>
        </p:nvSpPr>
        <p:spPr bwMode="auto">
          <a:xfrm>
            <a:off x="1541463" y="979488"/>
            <a:ext cx="195262" cy="422275"/>
          </a:xfrm>
          <a:custGeom>
            <a:avLst/>
            <a:gdLst>
              <a:gd name="T0" fmla="*/ 0 w 123"/>
              <a:gd name="T1" fmla="*/ 266 h 266"/>
              <a:gd name="T2" fmla="*/ 109 w 123"/>
              <a:gd name="T3" fmla="*/ 208 h 266"/>
              <a:gd name="T4" fmla="*/ 123 w 123"/>
              <a:gd name="T5" fmla="*/ 0 h 266"/>
              <a:gd name="T6" fmla="*/ 6 w 123"/>
              <a:gd name="T7" fmla="*/ 54 h 266"/>
            </a:gdLst>
            <a:ahLst/>
            <a:cxnLst>
              <a:cxn ang="0">
                <a:pos x="T0" y="T1"/>
              </a:cxn>
              <a:cxn ang="0">
                <a:pos x="T2" y="T3"/>
              </a:cxn>
              <a:cxn ang="0">
                <a:pos x="T4" y="T5"/>
              </a:cxn>
              <a:cxn ang="0">
                <a:pos x="T6" y="T7"/>
              </a:cxn>
            </a:cxnLst>
            <a:rect l="0" t="0" r="r" b="b"/>
            <a:pathLst>
              <a:path w="123" h="266">
                <a:moveTo>
                  <a:pt x="0" y="266"/>
                </a:moveTo>
                <a:lnTo>
                  <a:pt x="109" y="208"/>
                </a:lnTo>
                <a:lnTo>
                  <a:pt x="123" y="0"/>
                </a:lnTo>
                <a:lnTo>
                  <a:pt x="6" y="54"/>
                </a:lnTo>
                <a:close/>
              </a:path>
            </a:pathLst>
          </a:custGeom>
          <a:gradFill rotWithShape="0">
            <a:gsLst>
              <a:gs pos="0">
                <a:srgbClr val="C0C0C0"/>
              </a:gs>
              <a:gs pos="100000">
                <a:srgbClr val="6E6E6E"/>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8" name="Freeform 12"/>
          <p:cNvSpPr>
            <a:spLocks noChangeArrowheads="1"/>
          </p:cNvSpPr>
          <p:nvPr/>
        </p:nvSpPr>
        <p:spPr bwMode="auto">
          <a:xfrm>
            <a:off x="1260475" y="1023938"/>
            <a:ext cx="292100" cy="381000"/>
          </a:xfrm>
          <a:custGeom>
            <a:avLst/>
            <a:gdLst>
              <a:gd name="T0" fmla="*/ 6 w 184"/>
              <a:gd name="T1" fmla="*/ 0 h 240"/>
              <a:gd name="T2" fmla="*/ 184 w 184"/>
              <a:gd name="T3" fmla="*/ 27 h 240"/>
              <a:gd name="T4" fmla="*/ 177 w 184"/>
              <a:gd name="T5" fmla="*/ 240 h 240"/>
              <a:gd name="T6" fmla="*/ 0 w 184"/>
              <a:gd name="T7" fmla="*/ 204 h 240"/>
            </a:gdLst>
            <a:ahLst/>
            <a:cxnLst>
              <a:cxn ang="0">
                <a:pos x="T0" y="T1"/>
              </a:cxn>
              <a:cxn ang="0">
                <a:pos x="T2" y="T3"/>
              </a:cxn>
              <a:cxn ang="0">
                <a:pos x="T4" y="T5"/>
              </a:cxn>
              <a:cxn ang="0">
                <a:pos x="T6" y="T7"/>
              </a:cxn>
            </a:cxnLst>
            <a:rect l="0" t="0" r="r" b="b"/>
            <a:pathLst>
              <a:path w="184" h="240">
                <a:moveTo>
                  <a:pt x="6" y="0"/>
                </a:moveTo>
                <a:lnTo>
                  <a:pt x="184" y="27"/>
                </a:lnTo>
                <a:lnTo>
                  <a:pt x="177" y="240"/>
                </a:lnTo>
                <a:lnTo>
                  <a:pt x="0" y="204"/>
                </a:lnTo>
                <a:close/>
              </a:path>
            </a:pathLst>
          </a:custGeom>
          <a:solidFill>
            <a:srgbClr val="AFAFAF"/>
          </a:soli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29" name="Freeform 13"/>
          <p:cNvSpPr>
            <a:spLocks noChangeArrowheads="1"/>
          </p:cNvSpPr>
          <p:nvPr/>
        </p:nvSpPr>
        <p:spPr bwMode="auto">
          <a:xfrm>
            <a:off x="1298575" y="1069975"/>
            <a:ext cx="212725" cy="292100"/>
          </a:xfrm>
          <a:custGeom>
            <a:avLst/>
            <a:gdLst>
              <a:gd name="T0" fmla="*/ 6 w 134"/>
              <a:gd name="T1" fmla="*/ 0 h 184"/>
              <a:gd name="T2" fmla="*/ 134 w 134"/>
              <a:gd name="T3" fmla="*/ 22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6" y="0"/>
                </a:moveTo>
                <a:lnTo>
                  <a:pt x="134" y="22"/>
                </a:lnTo>
                <a:lnTo>
                  <a:pt x="129" y="184"/>
                </a:lnTo>
                <a:lnTo>
                  <a:pt x="0" y="156"/>
                </a:lnTo>
                <a:close/>
              </a:path>
            </a:pathLst>
          </a:custGeom>
          <a:gradFill rotWithShape="0">
            <a:gsLst>
              <a:gs pos="0">
                <a:srgbClr val="AFAFAF"/>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0" name="Text Box 14"/>
          <p:cNvSpPr txBox="1">
            <a:spLocks noChangeArrowheads="1"/>
          </p:cNvSpPr>
          <p:nvPr/>
        </p:nvSpPr>
        <p:spPr bwMode="auto">
          <a:xfrm>
            <a:off x="1300163" y="1049338"/>
            <a:ext cx="200025"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FAFAF"/>
                </a:solidFill>
              </a:rPr>
              <a:t>C</a:t>
            </a:r>
          </a:p>
        </p:txBody>
      </p:sp>
      <p:sp>
        <p:nvSpPr>
          <p:cNvPr id="9231" name="Freeform 15"/>
          <p:cNvSpPr>
            <a:spLocks noChangeArrowheads="1"/>
          </p:cNvSpPr>
          <p:nvPr/>
        </p:nvSpPr>
        <p:spPr bwMode="auto">
          <a:xfrm>
            <a:off x="2101850" y="1014413"/>
            <a:ext cx="552450" cy="144462"/>
          </a:xfrm>
          <a:custGeom>
            <a:avLst/>
            <a:gdLst>
              <a:gd name="T0" fmla="*/ 213 w 348"/>
              <a:gd name="T1" fmla="*/ 91 h 91"/>
              <a:gd name="T2" fmla="*/ 348 w 348"/>
              <a:gd name="T3" fmla="*/ 26 h 91"/>
              <a:gd name="T4" fmla="*/ 140 w 348"/>
              <a:gd name="T5" fmla="*/ 0 h 91"/>
              <a:gd name="T6" fmla="*/ 0 w 348"/>
              <a:gd name="T7" fmla="*/ 58 h 91"/>
            </a:gdLst>
            <a:ahLst/>
            <a:cxnLst>
              <a:cxn ang="0">
                <a:pos x="T0" y="T1"/>
              </a:cxn>
              <a:cxn ang="0">
                <a:pos x="T2" y="T3"/>
              </a:cxn>
              <a:cxn ang="0">
                <a:pos x="T4" y="T5"/>
              </a:cxn>
              <a:cxn ang="0">
                <a:pos x="T6" y="T7"/>
              </a:cxn>
            </a:cxnLst>
            <a:rect l="0" t="0" r="r" b="b"/>
            <a:pathLst>
              <a:path w="348" h="91">
                <a:moveTo>
                  <a:pt x="213" y="91"/>
                </a:moveTo>
                <a:lnTo>
                  <a:pt x="348" y="26"/>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2" name="Freeform 16"/>
          <p:cNvSpPr>
            <a:spLocks noChangeArrowheads="1"/>
          </p:cNvSpPr>
          <p:nvPr/>
        </p:nvSpPr>
        <p:spPr bwMode="auto">
          <a:xfrm>
            <a:off x="2435225" y="1052513"/>
            <a:ext cx="219075" cy="455612"/>
          </a:xfrm>
          <a:custGeom>
            <a:avLst/>
            <a:gdLst>
              <a:gd name="T0" fmla="*/ 7 w 138"/>
              <a:gd name="T1" fmla="*/ 287 h 287"/>
              <a:gd name="T2" fmla="*/ 138 w 138"/>
              <a:gd name="T3" fmla="*/ 189 h 287"/>
              <a:gd name="T4" fmla="*/ 136 w 138"/>
              <a:gd name="T5" fmla="*/ 0 h 287"/>
              <a:gd name="T6" fmla="*/ 0 w 138"/>
              <a:gd name="T7" fmla="*/ 67 h 287"/>
            </a:gdLst>
            <a:ahLst/>
            <a:cxnLst>
              <a:cxn ang="0">
                <a:pos x="T0" y="T1"/>
              </a:cxn>
              <a:cxn ang="0">
                <a:pos x="T2" y="T3"/>
              </a:cxn>
              <a:cxn ang="0">
                <a:pos x="T4" y="T5"/>
              </a:cxn>
              <a:cxn ang="0">
                <a:pos x="T6" y="T7"/>
              </a:cxn>
            </a:cxnLst>
            <a:rect l="0" t="0" r="r" b="b"/>
            <a:pathLst>
              <a:path w="138" h="287">
                <a:moveTo>
                  <a:pt x="7" y="287"/>
                </a:moveTo>
                <a:lnTo>
                  <a:pt x="138" y="189"/>
                </a:lnTo>
                <a:lnTo>
                  <a:pt x="136" y="0"/>
                </a:lnTo>
                <a:lnTo>
                  <a:pt x="0" y="67"/>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3" name="Freeform 17"/>
          <p:cNvSpPr>
            <a:spLocks noChangeArrowheads="1"/>
          </p:cNvSpPr>
          <p:nvPr/>
        </p:nvSpPr>
        <p:spPr bwMode="auto">
          <a:xfrm>
            <a:off x="2098675" y="1109663"/>
            <a:ext cx="339725" cy="420687"/>
          </a:xfrm>
          <a:custGeom>
            <a:avLst/>
            <a:gdLst>
              <a:gd name="T0" fmla="*/ 0 w 214"/>
              <a:gd name="T1" fmla="*/ 0 h 265"/>
              <a:gd name="T2" fmla="*/ 214 w 214"/>
              <a:gd name="T3" fmla="*/ 31 h 265"/>
              <a:gd name="T4" fmla="*/ 214 w 214"/>
              <a:gd name="T5" fmla="*/ 265 h 265"/>
              <a:gd name="T6" fmla="*/ 0 w 214"/>
              <a:gd name="T7" fmla="*/ 228 h 265"/>
            </a:gdLst>
            <a:ahLst/>
            <a:cxnLst>
              <a:cxn ang="0">
                <a:pos x="T0" y="T1"/>
              </a:cxn>
              <a:cxn ang="0">
                <a:pos x="T2" y="T3"/>
              </a:cxn>
              <a:cxn ang="0">
                <a:pos x="T4" y="T5"/>
              </a:cxn>
              <a:cxn ang="0">
                <a:pos x="T6" y="T7"/>
              </a:cxn>
            </a:cxnLst>
            <a:rect l="0" t="0" r="r" b="b"/>
            <a:pathLst>
              <a:path w="214" h="265">
                <a:moveTo>
                  <a:pt x="0" y="0"/>
                </a:moveTo>
                <a:lnTo>
                  <a:pt x="214" y="31"/>
                </a:lnTo>
                <a:lnTo>
                  <a:pt x="214" y="265"/>
                </a:lnTo>
                <a:lnTo>
                  <a:pt x="0" y="228"/>
                </a:lnTo>
                <a:close/>
              </a:path>
            </a:pathLst>
          </a:custGeom>
          <a:solidFill>
            <a:srgbClr val="6E6E6E"/>
          </a:solidFill>
          <a:ln w="12700">
            <a:solidFill>
              <a:srgbClr val="6E6E6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4" name="Freeform 18"/>
          <p:cNvSpPr>
            <a:spLocks noChangeArrowheads="1"/>
          </p:cNvSpPr>
          <p:nvPr/>
        </p:nvSpPr>
        <p:spPr bwMode="auto">
          <a:xfrm>
            <a:off x="2139950" y="1163638"/>
            <a:ext cx="249238" cy="311150"/>
          </a:xfrm>
          <a:custGeom>
            <a:avLst/>
            <a:gdLst>
              <a:gd name="T0" fmla="*/ 0 w 157"/>
              <a:gd name="T1" fmla="*/ 0 h 196"/>
              <a:gd name="T2" fmla="*/ 155 w 157"/>
              <a:gd name="T3" fmla="*/ 23 h 196"/>
              <a:gd name="T4" fmla="*/ 157 w 157"/>
              <a:gd name="T5" fmla="*/ 196 h 196"/>
              <a:gd name="T6" fmla="*/ 0 w 157"/>
              <a:gd name="T7" fmla="*/ 167 h 196"/>
            </a:gdLst>
            <a:ahLst/>
            <a:cxnLst>
              <a:cxn ang="0">
                <a:pos x="T0" y="T1"/>
              </a:cxn>
              <a:cxn ang="0">
                <a:pos x="T2" y="T3"/>
              </a:cxn>
              <a:cxn ang="0">
                <a:pos x="T4" y="T5"/>
              </a:cxn>
              <a:cxn ang="0">
                <a:pos x="T6" y="T7"/>
              </a:cxn>
            </a:cxnLst>
            <a:rect l="0" t="0" r="r" b="b"/>
            <a:pathLst>
              <a:path w="157" h="196">
                <a:moveTo>
                  <a:pt x="0" y="0"/>
                </a:moveTo>
                <a:lnTo>
                  <a:pt x="155" y="23"/>
                </a:lnTo>
                <a:lnTo>
                  <a:pt x="157" y="196"/>
                </a:lnTo>
                <a:lnTo>
                  <a:pt x="0"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5" name="Text Box 19"/>
          <p:cNvSpPr txBox="1">
            <a:spLocks noChangeArrowheads="1"/>
          </p:cNvSpPr>
          <p:nvPr/>
        </p:nvSpPr>
        <p:spPr bwMode="auto">
          <a:xfrm>
            <a:off x="2216150" y="1162050"/>
            <a:ext cx="106363"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9236" name="Freeform 20"/>
          <p:cNvSpPr>
            <a:spLocks noChangeArrowheads="1"/>
          </p:cNvSpPr>
          <p:nvPr/>
        </p:nvSpPr>
        <p:spPr bwMode="auto">
          <a:xfrm>
            <a:off x="2389188" y="1109663"/>
            <a:ext cx="561975" cy="177800"/>
          </a:xfrm>
          <a:custGeom>
            <a:avLst/>
            <a:gdLst>
              <a:gd name="T0" fmla="*/ 219 w 354"/>
              <a:gd name="T1" fmla="*/ 112 h 112"/>
              <a:gd name="T2" fmla="*/ 354 w 354"/>
              <a:gd name="T3" fmla="*/ 37 h 112"/>
              <a:gd name="T4" fmla="*/ 134 w 354"/>
              <a:gd name="T5" fmla="*/ 0 h 112"/>
              <a:gd name="T6" fmla="*/ 0 w 354"/>
              <a:gd name="T7" fmla="*/ 64 h 112"/>
            </a:gdLst>
            <a:ahLst/>
            <a:cxnLst>
              <a:cxn ang="0">
                <a:pos x="T0" y="T1"/>
              </a:cxn>
              <a:cxn ang="0">
                <a:pos x="T2" y="T3"/>
              </a:cxn>
              <a:cxn ang="0">
                <a:pos x="T4" y="T5"/>
              </a:cxn>
              <a:cxn ang="0">
                <a:pos x="T6" y="T7"/>
              </a:cxn>
            </a:cxnLst>
            <a:rect l="0" t="0" r="r" b="b"/>
            <a:pathLst>
              <a:path w="354" h="112">
                <a:moveTo>
                  <a:pt x="219" y="112"/>
                </a:moveTo>
                <a:lnTo>
                  <a:pt x="354" y="37"/>
                </a:lnTo>
                <a:lnTo>
                  <a:pt x="134"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7" name="Freeform 21"/>
          <p:cNvSpPr>
            <a:spLocks noChangeArrowheads="1"/>
          </p:cNvSpPr>
          <p:nvPr/>
        </p:nvSpPr>
        <p:spPr bwMode="auto">
          <a:xfrm>
            <a:off x="2735263" y="1165225"/>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8" name="Freeform 22"/>
          <p:cNvSpPr>
            <a:spLocks noChangeArrowheads="1"/>
          </p:cNvSpPr>
          <p:nvPr/>
        </p:nvSpPr>
        <p:spPr bwMode="auto">
          <a:xfrm>
            <a:off x="2389188" y="1216025"/>
            <a:ext cx="347662" cy="452438"/>
          </a:xfrm>
          <a:custGeom>
            <a:avLst/>
            <a:gdLst>
              <a:gd name="T0" fmla="*/ 0 w 219"/>
              <a:gd name="T1" fmla="*/ 0 h 285"/>
              <a:gd name="T2" fmla="*/ 217 w 219"/>
              <a:gd name="T3" fmla="*/ 45 h 285"/>
              <a:gd name="T4" fmla="*/ 219 w 219"/>
              <a:gd name="T5" fmla="*/ 285 h 285"/>
              <a:gd name="T6" fmla="*/ 1 w 219"/>
              <a:gd name="T7" fmla="*/ 235 h 285"/>
            </a:gdLst>
            <a:ahLst/>
            <a:cxnLst>
              <a:cxn ang="0">
                <a:pos x="T0" y="T1"/>
              </a:cxn>
              <a:cxn ang="0">
                <a:pos x="T2" y="T3"/>
              </a:cxn>
              <a:cxn ang="0">
                <a:pos x="T4" y="T5"/>
              </a:cxn>
              <a:cxn ang="0">
                <a:pos x="T6" y="T7"/>
              </a:cxn>
            </a:cxnLst>
            <a:rect l="0" t="0" r="r" b="b"/>
            <a:pathLst>
              <a:path w="219" h="285">
                <a:moveTo>
                  <a:pt x="0" y="0"/>
                </a:moveTo>
                <a:lnTo>
                  <a:pt x="217" y="45"/>
                </a:lnTo>
                <a:lnTo>
                  <a:pt x="219" y="285"/>
                </a:lnTo>
                <a:lnTo>
                  <a:pt x="1" y="235"/>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39" name="Freeform 23"/>
          <p:cNvSpPr>
            <a:spLocks noChangeArrowheads="1"/>
          </p:cNvSpPr>
          <p:nvPr/>
        </p:nvSpPr>
        <p:spPr bwMode="auto">
          <a:xfrm>
            <a:off x="2430463" y="1263650"/>
            <a:ext cx="261937" cy="349250"/>
          </a:xfrm>
          <a:custGeom>
            <a:avLst/>
            <a:gdLst>
              <a:gd name="T0" fmla="*/ 0 w 165"/>
              <a:gd name="T1" fmla="*/ 0 h 220"/>
              <a:gd name="T2" fmla="*/ 165 w 165"/>
              <a:gd name="T3" fmla="*/ 37 h 220"/>
              <a:gd name="T4" fmla="*/ 165 w 165"/>
              <a:gd name="T5" fmla="*/ 220 h 220"/>
              <a:gd name="T6" fmla="*/ 2 w 165"/>
              <a:gd name="T7" fmla="*/ 184 h 220"/>
            </a:gdLst>
            <a:ahLst/>
            <a:cxnLst>
              <a:cxn ang="0">
                <a:pos x="T0" y="T1"/>
              </a:cxn>
              <a:cxn ang="0">
                <a:pos x="T2" y="T3"/>
              </a:cxn>
              <a:cxn ang="0">
                <a:pos x="T4" y="T5"/>
              </a:cxn>
              <a:cxn ang="0">
                <a:pos x="T6" y="T7"/>
              </a:cxn>
            </a:cxnLst>
            <a:rect l="0" t="0" r="r" b="b"/>
            <a:pathLst>
              <a:path w="165" h="220">
                <a:moveTo>
                  <a:pt x="0" y="0"/>
                </a:moveTo>
                <a:lnTo>
                  <a:pt x="165" y="37"/>
                </a:lnTo>
                <a:lnTo>
                  <a:pt x="165" y="220"/>
                </a:lnTo>
                <a:lnTo>
                  <a:pt x="2"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0" name="Text Box 24"/>
          <p:cNvSpPr txBox="1">
            <a:spLocks noChangeArrowheads="1"/>
          </p:cNvSpPr>
          <p:nvPr/>
        </p:nvSpPr>
        <p:spPr bwMode="auto">
          <a:xfrm>
            <a:off x="2478088" y="1292225"/>
            <a:ext cx="16827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9241" name="Freeform 25"/>
          <p:cNvSpPr>
            <a:spLocks noChangeArrowheads="1"/>
          </p:cNvSpPr>
          <p:nvPr/>
        </p:nvSpPr>
        <p:spPr bwMode="auto">
          <a:xfrm>
            <a:off x="1944688" y="1023938"/>
            <a:ext cx="153987" cy="455612"/>
          </a:xfrm>
          <a:custGeom>
            <a:avLst/>
            <a:gdLst>
              <a:gd name="T0" fmla="*/ 1 w 97"/>
              <a:gd name="T1" fmla="*/ 287 h 287"/>
              <a:gd name="T2" fmla="*/ 93 w 97"/>
              <a:gd name="T3" fmla="*/ 217 h 287"/>
              <a:gd name="T4" fmla="*/ 97 w 97"/>
              <a:gd name="T5" fmla="*/ 0 h 287"/>
              <a:gd name="T6" fmla="*/ 0 w 97"/>
              <a:gd name="T7" fmla="*/ 66 h 287"/>
            </a:gdLst>
            <a:ahLst/>
            <a:cxnLst>
              <a:cxn ang="0">
                <a:pos x="T0" y="T1"/>
              </a:cxn>
              <a:cxn ang="0">
                <a:pos x="T2" y="T3"/>
              </a:cxn>
              <a:cxn ang="0">
                <a:pos x="T4" y="T5"/>
              </a:cxn>
              <a:cxn ang="0">
                <a:pos x="T6" y="T7"/>
              </a:cxn>
            </a:cxnLst>
            <a:rect l="0" t="0" r="r" b="b"/>
            <a:pathLst>
              <a:path w="97" h="287">
                <a:moveTo>
                  <a:pt x="1" y="287"/>
                </a:moveTo>
                <a:lnTo>
                  <a:pt x="93" y="217"/>
                </a:lnTo>
                <a:lnTo>
                  <a:pt x="97"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2" name="Freeform 26"/>
          <p:cNvSpPr>
            <a:spLocks noChangeArrowheads="1"/>
          </p:cNvSpPr>
          <p:nvPr/>
        </p:nvSpPr>
        <p:spPr bwMode="auto">
          <a:xfrm>
            <a:off x="1611313" y="1004888"/>
            <a:ext cx="487362" cy="125412"/>
          </a:xfrm>
          <a:custGeom>
            <a:avLst/>
            <a:gdLst>
              <a:gd name="T0" fmla="*/ 212 w 307"/>
              <a:gd name="T1" fmla="*/ 79 h 79"/>
              <a:gd name="T2" fmla="*/ 307 w 307"/>
              <a:gd name="T3" fmla="*/ 10 h 79"/>
              <a:gd name="T4" fmla="*/ 121 w 307"/>
              <a:gd name="T5" fmla="*/ 0 h 79"/>
              <a:gd name="T6" fmla="*/ 0 w 307"/>
              <a:gd name="T7" fmla="*/ 65 h 79"/>
            </a:gdLst>
            <a:ahLst/>
            <a:cxnLst>
              <a:cxn ang="0">
                <a:pos x="T0" y="T1"/>
              </a:cxn>
              <a:cxn ang="0">
                <a:pos x="T2" y="T3"/>
              </a:cxn>
              <a:cxn ang="0">
                <a:pos x="T4" y="T5"/>
              </a:cxn>
              <a:cxn ang="0">
                <a:pos x="T6" y="T7"/>
              </a:cxn>
            </a:cxnLst>
            <a:rect l="0" t="0" r="r" b="b"/>
            <a:pathLst>
              <a:path w="307" h="79">
                <a:moveTo>
                  <a:pt x="212" y="79"/>
                </a:moveTo>
                <a:lnTo>
                  <a:pt x="307" y="10"/>
                </a:lnTo>
                <a:lnTo>
                  <a:pt x="121" y="0"/>
                </a:lnTo>
                <a:lnTo>
                  <a:pt x="0" y="65"/>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3" name="Freeform 27"/>
          <p:cNvSpPr>
            <a:spLocks noChangeArrowheads="1"/>
          </p:cNvSpPr>
          <p:nvPr/>
        </p:nvSpPr>
        <p:spPr bwMode="auto">
          <a:xfrm>
            <a:off x="1614488" y="1106488"/>
            <a:ext cx="334962" cy="371475"/>
          </a:xfrm>
          <a:custGeom>
            <a:avLst/>
            <a:gdLst>
              <a:gd name="T0" fmla="*/ 0 w 211"/>
              <a:gd name="T1" fmla="*/ 0 h 234"/>
              <a:gd name="T2" fmla="*/ 207 w 211"/>
              <a:gd name="T3" fmla="*/ 12 h 234"/>
              <a:gd name="T4" fmla="*/ 211 w 211"/>
              <a:gd name="T5" fmla="*/ 234 h 234"/>
              <a:gd name="T6" fmla="*/ 2 w 211"/>
              <a:gd name="T7" fmla="*/ 213 h 234"/>
            </a:gdLst>
            <a:ahLst/>
            <a:cxnLst>
              <a:cxn ang="0">
                <a:pos x="T0" y="T1"/>
              </a:cxn>
              <a:cxn ang="0">
                <a:pos x="T2" y="T3"/>
              </a:cxn>
              <a:cxn ang="0">
                <a:pos x="T4" y="T5"/>
              </a:cxn>
              <a:cxn ang="0">
                <a:pos x="T6" y="T7"/>
              </a:cxn>
            </a:cxnLst>
            <a:rect l="0" t="0" r="r" b="b"/>
            <a:pathLst>
              <a:path w="211" h="234">
                <a:moveTo>
                  <a:pt x="0" y="0"/>
                </a:moveTo>
                <a:lnTo>
                  <a:pt x="207" y="12"/>
                </a:lnTo>
                <a:lnTo>
                  <a:pt x="211" y="234"/>
                </a:lnTo>
                <a:lnTo>
                  <a:pt x="2" y="213"/>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4" name="Freeform 28"/>
          <p:cNvSpPr>
            <a:spLocks noChangeArrowheads="1"/>
          </p:cNvSpPr>
          <p:nvPr/>
        </p:nvSpPr>
        <p:spPr bwMode="auto">
          <a:xfrm>
            <a:off x="1651000" y="1154113"/>
            <a:ext cx="254000" cy="277812"/>
          </a:xfrm>
          <a:custGeom>
            <a:avLst/>
            <a:gdLst>
              <a:gd name="T0" fmla="*/ 0 w 160"/>
              <a:gd name="T1" fmla="*/ 0 h 175"/>
              <a:gd name="T2" fmla="*/ 157 w 160"/>
              <a:gd name="T3" fmla="*/ 11 h 175"/>
              <a:gd name="T4" fmla="*/ 160 w 160"/>
              <a:gd name="T5" fmla="*/ 175 h 175"/>
              <a:gd name="T6" fmla="*/ 2 w 160"/>
              <a:gd name="T7" fmla="*/ 160 h 175"/>
            </a:gdLst>
            <a:ahLst/>
            <a:cxnLst>
              <a:cxn ang="0">
                <a:pos x="T0" y="T1"/>
              </a:cxn>
              <a:cxn ang="0">
                <a:pos x="T2" y="T3"/>
              </a:cxn>
              <a:cxn ang="0">
                <a:pos x="T4" y="T5"/>
              </a:cxn>
              <a:cxn ang="0">
                <a:pos x="T6" y="T7"/>
              </a:cxn>
            </a:cxnLst>
            <a:rect l="0" t="0" r="r" b="b"/>
            <a:pathLst>
              <a:path w="160" h="175">
                <a:moveTo>
                  <a:pt x="0" y="0"/>
                </a:moveTo>
                <a:lnTo>
                  <a:pt x="157" y="11"/>
                </a:lnTo>
                <a:lnTo>
                  <a:pt x="160" y="175"/>
                </a:lnTo>
                <a:lnTo>
                  <a:pt x="2" y="160"/>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5" name="Text Box 29"/>
          <p:cNvSpPr txBox="1">
            <a:spLocks noChangeArrowheads="1"/>
          </p:cNvSpPr>
          <p:nvPr/>
        </p:nvSpPr>
        <p:spPr bwMode="auto">
          <a:xfrm>
            <a:off x="1971675" y="1104900"/>
            <a:ext cx="79375"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E4E4E"/>
                </a:solidFill>
              </a:rPr>
              <a:t>/</a:t>
            </a:r>
          </a:p>
        </p:txBody>
      </p:sp>
      <p:sp>
        <p:nvSpPr>
          <p:cNvPr id="9246" name="Text Box 30"/>
          <p:cNvSpPr txBox="1">
            <a:spLocks noChangeArrowheads="1"/>
          </p:cNvSpPr>
          <p:nvPr/>
        </p:nvSpPr>
        <p:spPr bwMode="auto">
          <a:xfrm>
            <a:off x="1692275" y="1133475"/>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9247" name="Freeform 31"/>
          <p:cNvSpPr>
            <a:spLocks noChangeArrowheads="1"/>
          </p:cNvSpPr>
          <p:nvPr/>
        </p:nvSpPr>
        <p:spPr bwMode="auto">
          <a:xfrm>
            <a:off x="1133475" y="568325"/>
            <a:ext cx="484188" cy="96838"/>
          </a:xfrm>
          <a:custGeom>
            <a:avLst/>
            <a:gdLst>
              <a:gd name="T0" fmla="*/ 220 w 305"/>
              <a:gd name="T1" fmla="*/ 61 h 61"/>
              <a:gd name="T2" fmla="*/ 305 w 305"/>
              <a:gd name="T3" fmla="*/ 6 h 61"/>
              <a:gd name="T4" fmla="*/ 102 w 305"/>
              <a:gd name="T5" fmla="*/ 0 h 61"/>
              <a:gd name="T6" fmla="*/ 0 w 305"/>
              <a:gd name="T7" fmla="*/ 50 h 61"/>
            </a:gdLst>
            <a:ahLst/>
            <a:cxnLst>
              <a:cxn ang="0">
                <a:pos x="T0" y="T1"/>
              </a:cxn>
              <a:cxn ang="0">
                <a:pos x="T2" y="T3"/>
              </a:cxn>
              <a:cxn ang="0">
                <a:pos x="T4" y="T5"/>
              </a:cxn>
              <a:cxn ang="0">
                <a:pos x="T6" y="T7"/>
              </a:cxn>
            </a:cxnLst>
            <a:rect l="0" t="0" r="r" b="b"/>
            <a:pathLst>
              <a:path w="305" h="61">
                <a:moveTo>
                  <a:pt x="220" y="61"/>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8" name="Freeform 32"/>
          <p:cNvSpPr>
            <a:spLocks noChangeArrowheads="1"/>
          </p:cNvSpPr>
          <p:nvPr/>
        </p:nvSpPr>
        <p:spPr bwMode="auto">
          <a:xfrm>
            <a:off x="1455738" y="582613"/>
            <a:ext cx="158750" cy="433387"/>
          </a:xfrm>
          <a:custGeom>
            <a:avLst/>
            <a:gdLst>
              <a:gd name="T0" fmla="*/ 0 w 100"/>
              <a:gd name="T1" fmla="*/ 273 h 273"/>
              <a:gd name="T2" fmla="*/ 93 w 100"/>
              <a:gd name="T3" fmla="*/ 197 h 273"/>
              <a:gd name="T4" fmla="*/ 100 w 100"/>
              <a:gd name="T5" fmla="*/ 0 h 273"/>
              <a:gd name="T6" fmla="*/ 5 w 100"/>
              <a:gd name="T7" fmla="*/ 52 h 273"/>
            </a:gdLst>
            <a:ahLst/>
            <a:cxnLst>
              <a:cxn ang="0">
                <a:pos x="T0" y="T1"/>
              </a:cxn>
              <a:cxn ang="0">
                <a:pos x="T2" y="T3"/>
              </a:cxn>
              <a:cxn ang="0">
                <a:pos x="T4" y="T5"/>
              </a:cxn>
              <a:cxn ang="0">
                <a:pos x="T6" y="T7"/>
              </a:cxn>
            </a:cxnLst>
            <a:rect l="0" t="0" r="r" b="b"/>
            <a:pathLst>
              <a:path w="100" h="273">
                <a:moveTo>
                  <a:pt x="0" y="273"/>
                </a:moveTo>
                <a:lnTo>
                  <a:pt x="93" y="197"/>
                </a:lnTo>
                <a:lnTo>
                  <a:pt x="100" y="0"/>
                </a:lnTo>
                <a:lnTo>
                  <a:pt x="5" y="52"/>
                </a:lnTo>
                <a:close/>
              </a:path>
            </a:pathLst>
          </a:custGeom>
          <a:gradFill rotWithShape="0">
            <a:gsLst>
              <a:gs pos="0">
                <a:srgbClr val="5A5A5A"/>
              </a:gs>
              <a:gs pos="50000">
                <a:srgbClr val="DCDCDC"/>
              </a:gs>
              <a:gs pos="100000">
                <a:srgbClr val="5A5A5A"/>
              </a:gs>
            </a:gsLst>
            <a:lin ang="18900000" scaled="1"/>
          </a:gradFill>
          <a:ln w="12700">
            <a:solidFill>
              <a:srgbClr val="5A5A5A"/>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49" name="Freeform 33"/>
          <p:cNvSpPr>
            <a:spLocks noChangeArrowheads="1"/>
          </p:cNvSpPr>
          <p:nvPr/>
        </p:nvSpPr>
        <p:spPr bwMode="auto">
          <a:xfrm>
            <a:off x="1130300" y="649288"/>
            <a:ext cx="330200" cy="365125"/>
          </a:xfrm>
          <a:custGeom>
            <a:avLst/>
            <a:gdLst>
              <a:gd name="T0" fmla="*/ 0 w 208"/>
              <a:gd name="T1" fmla="*/ 0 h 230"/>
              <a:gd name="T2" fmla="*/ 208 w 208"/>
              <a:gd name="T3" fmla="*/ 8 h 230"/>
              <a:gd name="T4" fmla="*/ 208 w 208"/>
              <a:gd name="T5" fmla="*/ 230 h 230"/>
              <a:gd name="T6" fmla="*/ 0 w 208"/>
              <a:gd name="T7" fmla="*/ 211 h 230"/>
            </a:gdLst>
            <a:ahLst/>
            <a:cxnLst>
              <a:cxn ang="0">
                <a:pos x="T0" y="T1"/>
              </a:cxn>
              <a:cxn ang="0">
                <a:pos x="T2" y="T3"/>
              </a:cxn>
              <a:cxn ang="0">
                <a:pos x="T4" y="T5"/>
              </a:cxn>
              <a:cxn ang="0">
                <a:pos x="T6" y="T7"/>
              </a:cxn>
            </a:cxnLst>
            <a:rect l="0" t="0" r="r" b="b"/>
            <a:pathLst>
              <a:path w="208" h="230">
                <a:moveTo>
                  <a:pt x="0" y="0"/>
                </a:moveTo>
                <a:lnTo>
                  <a:pt x="208" y="8"/>
                </a:lnTo>
                <a:lnTo>
                  <a:pt x="208" y="230"/>
                </a:lnTo>
                <a:lnTo>
                  <a:pt x="0" y="211"/>
                </a:lnTo>
                <a:close/>
              </a:path>
            </a:pathLst>
          </a:custGeom>
          <a:solidFill>
            <a:srgbClr val="4C4C4C"/>
          </a:solidFill>
          <a:ln w="12700">
            <a:solidFill>
              <a:srgbClr val="4C4C4C"/>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0" name="Freeform 34"/>
          <p:cNvSpPr>
            <a:spLocks noChangeArrowheads="1"/>
          </p:cNvSpPr>
          <p:nvPr/>
        </p:nvSpPr>
        <p:spPr bwMode="auto">
          <a:xfrm>
            <a:off x="1166813" y="692150"/>
            <a:ext cx="257175" cy="279400"/>
          </a:xfrm>
          <a:custGeom>
            <a:avLst/>
            <a:gdLst>
              <a:gd name="T0" fmla="*/ 0 w 162"/>
              <a:gd name="T1" fmla="*/ 0 h 176"/>
              <a:gd name="T2" fmla="*/ 162 w 162"/>
              <a:gd name="T3" fmla="*/ 7 h 176"/>
              <a:gd name="T4" fmla="*/ 162 w 162"/>
              <a:gd name="T5" fmla="*/ 176 h 176"/>
              <a:gd name="T6" fmla="*/ 0 w 162"/>
              <a:gd name="T7" fmla="*/ 161 h 176"/>
            </a:gdLst>
            <a:ahLst/>
            <a:cxnLst>
              <a:cxn ang="0">
                <a:pos x="T0" y="T1"/>
              </a:cxn>
              <a:cxn ang="0">
                <a:pos x="T2" y="T3"/>
              </a:cxn>
              <a:cxn ang="0">
                <a:pos x="T4" y="T5"/>
              </a:cxn>
              <a:cxn ang="0">
                <a:pos x="T6" y="T7"/>
              </a:cxn>
            </a:cxnLst>
            <a:rect l="0" t="0" r="r" b="b"/>
            <a:pathLst>
              <a:path w="162" h="176">
                <a:moveTo>
                  <a:pt x="0" y="0"/>
                </a:moveTo>
                <a:lnTo>
                  <a:pt x="162" y="7"/>
                </a:lnTo>
                <a:lnTo>
                  <a:pt x="162"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1" name="Text Box 35"/>
          <p:cNvSpPr txBox="1">
            <a:spLocks noChangeArrowheads="1"/>
          </p:cNvSpPr>
          <p:nvPr/>
        </p:nvSpPr>
        <p:spPr bwMode="auto">
          <a:xfrm>
            <a:off x="1222375" y="676275"/>
            <a:ext cx="107950" cy="3127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555555"/>
                </a:solidFill>
              </a:rPr>
              <a:t>I</a:t>
            </a:r>
          </a:p>
        </p:txBody>
      </p:sp>
      <p:sp>
        <p:nvSpPr>
          <p:cNvPr id="9252" name="Freeform 36"/>
          <p:cNvSpPr>
            <a:spLocks noChangeArrowheads="1"/>
          </p:cNvSpPr>
          <p:nvPr/>
        </p:nvSpPr>
        <p:spPr bwMode="auto">
          <a:xfrm>
            <a:off x="1539875" y="584200"/>
            <a:ext cx="493713" cy="100013"/>
          </a:xfrm>
          <a:custGeom>
            <a:avLst/>
            <a:gdLst>
              <a:gd name="T0" fmla="*/ 219 w 311"/>
              <a:gd name="T1" fmla="*/ 63 h 63"/>
              <a:gd name="T2" fmla="*/ 311 w 311"/>
              <a:gd name="T3" fmla="*/ 5 h 63"/>
              <a:gd name="T4" fmla="*/ 101 w 311"/>
              <a:gd name="T5" fmla="*/ 0 h 63"/>
              <a:gd name="T6" fmla="*/ 0 w 311"/>
              <a:gd name="T7" fmla="*/ 51 h 63"/>
            </a:gdLst>
            <a:ahLst/>
            <a:cxnLst>
              <a:cxn ang="0">
                <a:pos x="T0" y="T1"/>
              </a:cxn>
              <a:cxn ang="0">
                <a:pos x="T2" y="T3"/>
              </a:cxn>
              <a:cxn ang="0">
                <a:pos x="T4" y="T5"/>
              </a:cxn>
              <a:cxn ang="0">
                <a:pos x="T6" y="T7"/>
              </a:cxn>
            </a:cxnLst>
            <a:rect l="0" t="0" r="r" b="b"/>
            <a:pathLst>
              <a:path w="311" h="63">
                <a:moveTo>
                  <a:pt x="219" y="63"/>
                </a:moveTo>
                <a:lnTo>
                  <a:pt x="311" y="5"/>
                </a:lnTo>
                <a:lnTo>
                  <a:pt x="101" y="0"/>
                </a:lnTo>
                <a:lnTo>
                  <a:pt x="0" y="51"/>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3" name="Freeform 37"/>
          <p:cNvSpPr>
            <a:spLocks noChangeArrowheads="1"/>
          </p:cNvSpPr>
          <p:nvPr/>
        </p:nvSpPr>
        <p:spPr bwMode="auto">
          <a:xfrm>
            <a:off x="1874838" y="592138"/>
            <a:ext cx="163512" cy="446087"/>
          </a:xfrm>
          <a:custGeom>
            <a:avLst/>
            <a:gdLst>
              <a:gd name="T0" fmla="*/ 0 w 103"/>
              <a:gd name="T1" fmla="*/ 281 h 281"/>
              <a:gd name="T2" fmla="*/ 90 w 103"/>
              <a:gd name="T3" fmla="*/ 210 h 281"/>
              <a:gd name="T4" fmla="*/ 103 w 103"/>
              <a:gd name="T5" fmla="*/ 0 h 281"/>
              <a:gd name="T6" fmla="*/ 4 w 103"/>
              <a:gd name="T7" fmla="*/ 61 h 281"/>
            </a:gdLst>
            <a:ahLst/>
            <a:cxnLst>
              <a:cxn ang="0">
                <a:pos x="T0" y="T1"/>
              </a:cxn>
              <a:cxn ang="0">
                <a:pos x="T2" y="T3"/>
              </a:cxn>
              <a:cxn ang="0">
                <a:pos x="T4" y="T5"/>
              </a:cxn>
              <a:cxn ang="0">
                <a:pos x="T6" y="T7"/>
              </a:cxn>
            </a:cxnLst>
            <a:rect l="0" t="0" r="r" b="b"/>
            <a:pathLst>
              <a:path w="103" h="281">
                <a:moveTo>
                  <a:pt x="0" y="281"/>
                </a:moveTo>
                <a:lnTo>
                  <a:pt x="90" y="210"/>
                </a:lnTo>
                <a:lnTo>
                  <a:pt x="103" y="0"/>
                </a:lnTo>
                <a:lnTo>
                  <a:pt x="4" y="61"/>
                </a:lnTo>
                <a:close/>
              </a:path>
            </a:pathLst>
          </a:custGeom>
          <a:gradFill rotWithShape="0">
            <a:gsLst>
              <a:gs pos="0">
                <a:srgbClr val="AFAFAF"/>
              </a:gs>
              <a:gs pos="100000">
                <a:srgbClr val="DCDCDC"/>
              </a:gs>
            </a:gsLst>
            <a:lin ang="2700000" scaled="1"/>
          </a:gra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4" name="Freeform 38"/>
          <p:cNvSpPr>
            <a:spLocks noChangeArrowheads="1"/>
          </p:cNvSpPr>
          <p:nvPr/>
        </p:nvSpPr>
        <p:spPr bwMode="auto">
          <a:xfrm>
            <a:off x="1528763" y="665163"/>
            <a:ext cx="354012" cy="374650"/>
          </a:xfrm>
          <a:custGeom>
            <a:avLst/>
            <a:gdLst>
              <a:gd name="T0" fmla="*/ 3 w 223"/>
              <a:gd name="T1" fmla="*/ 0 h 236"/>
              <a:gd name="T2" fmla="*/ 223 w 223"/>
              <a:gd name="T3" fmla="*/ 13 h 236"/>
              <a:gd name="T4" fmla="*/ 218 w 223"/>
              <a:gd name="T5" fmla="*/ 236 h 236"/>
              <a:gd name="T6" fmla="*/ 0 w 223"/>
              <a:gd name="T7" fmla="*/ 222 h 236"/>
            </a:gdLst>
            <a:ahLst/>
            <a:cxnLst>
              <a:cxn ang="0">
                <a:pos x="T0" y="T1"/>
              </a:cxn>
              <a:cxn ang="0">
                <a:pos x="T2" y="T3"/>
              </a:cxn>
              <a:cxn ang="0">
                <a:pos x="T4" y="T5"/>
              </a:cxn>
              <a:cxn ang="0">
                <a:pos x="T6" y="T7"/>
              </a:cxn>
            </a:cxnLst>
            <a:rect l="0" t="0" r="r" b="b"/>
            <a:pathLst>
              <a:path w="223" h="236">
                <a:moveTo>
                  <a:pt x="3" y="0"/>
                </a:moveTo>
                <a:lnTo>
                  <a:pt x="223" y="13"/>
                </a:lnTo>
                <a:lnTo>
                  <a:pt x="218" y="236"/>
                </a:lnTo>
                <a:lnTo>
                  <a:pt x="0" y="222"/>
                </a:lnTo>
                <a:close/>
              </a:path>
            </a:pathLst>
          </a:custGeom>
          <a:solidFill>
            <a:srgbClr val="6E6E6E"/>
          </a:solidFill>
          <a:ln w="12700">
            <a:solidFill>
              <a:srgbClr val="6E6E6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5" name="Freeform 39"/>
          <p:cNvSpPr>
            <a:spLocks noChangeArrowheads="1"/>
          </p:cNvSpPr>
          <p:nvPr/>
        </p:nvSpPr>
        <p:spPr bwMode="auto">
          <a:xfrm>
            <a:off x="1570038" y="708025"/>
            <a:ext cx="271462" cy="292100"/>
          </a:xfrm>
          <a:custGeom>
            <a:avLst/>
            <a:gdLst>
              <a:gd name="T0" fmla="*/ 3 w 171"/>
              <a:gd name="T1" fmla="*/ 0 h 184"/>
              <a:gd name="T2" fmla="*/ 171 w 171"/>
              <a:gd name="T3" fmla="*/ 9 h 184"/>
              <a:gd name="T4" fmla="*/ 166 w 171"/>
              <a:gd name="T5" fmla="*/ 184 h 184"/>
              <a:gd name="T6" fmla="*/ 0 w 171"/>
              <a:gd name="T7" fmla="*/ 172 h 184"/>
            </a:gdLst>
            <a:ahLst/>
            <a:cxnLst>
              <a:cxn ang="0">
                <a:pos x="T0" y="T1"/>
              </a:cxn>
              <a:cxn ang="0">
                <a:pos x="T2" y="T3"/>
              </a:cxn>
              <a:cxn ang="0">
                <a:pos x="T4" y="T5"/>
              </a:cxn>
              <a:cxn ang="0">
                <a:pos x="T6" y="T7"/>
              </a:cxn>
            </a:cxnLst>
            <a:rect l="0" t="0" r="r" b="b"/>
            <a:pathLst>
              <a:path w="171" h="184">
                <a:moveTo>
                  <a:pt x="3" y="0"/>
                </a:moveTo>
                <a:lnTo>
                  <a:pt x="171" y="9"/>
                </a:lnTo>
                <a:lnTo>
                  <a:pt x="166" y="184"/>
                </a:lnTo>
                <a:lnTo>
                  <a:pt x="0" y="172"/>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6" name="Text Box 40"/>
          <p:cNvSpPr txBox="1">
            <a:spLocks noChangeArrowheads="1"/>
          </p:cNvSpPr>
          <p:nvPr/>
        </p:nvSpPr>
        <p:spPr bwMode="auto">
          <a:xfrm>
            <a:off x="1609725" y="696913"/>
            <a:ext cx="188913"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9257" name="Freeform 41"/>
          <p:cNvSpPr>
            <a:spLocks noChangeArrowheads="1"/>
          </p:cNvSpPr>
          <p:nvPr/>
        </p:nvSpPr>
        <p:spPr bwMode="auto">
          <a:xfrm>
            <a:off x="1938338" y="741363"/>
            <a:ext cx="365125" cy="357187"/>
          </a:xfrm>
          <a:custGeom>
            <a:avLst/>
            <a:gdLst>
              <a:gd name="T0" fmla="*/ 0 w 230"/>
              <a:gd name="T1" fmla="*/ 2 h 225"/>
              <a:gd name="T2" fmla="*/ 227 w 230"/>
              <a:gd name="T3" fmla="*/ 0 h 225"/>
              <a:gd name="T4" fmla="*/ 230 w 230"/>
              <a:gd name="T5" fmla="*/ 225 h 225"/>
              <a:gd name="T6" fmla="*/ 5 w 230"/>
              <a:gd name="T7" fmla="*/ 222 h 225"/>
            </a:gdLst>
            <a:ahLst/>
            <a:cxnLst>
              <a:cxn ang="0">
                <a:pos x="T0" y="T1"/>
              </a:cxn>
              <a:cxn ang="0">
                <a:pos x="T2" y="T3"/>
              </a:cxn>
              <a:cxn ang="0">
                <a:pos x="T4" y="T5"/>
              </a:cxn>
              <a:cxn ang="0">
                <a:pos x="T6" y="T7"/>
              </a:cxn>
            </a:cxnLst>
            <a:rect l="0" t="0" r="r" b="b"/>
            <a:pathLst>
              <a:path w="230" h="225">
                <a:moveTo>
                  <a:pt x="0" y="2"/>
                </a:moveTo>
                <a:lnTo>
                  <a:pt x="227" y="0"/>
                </a:lnTo>
                <a:lnTo>
                  <a:pt x="230" y="225"/>
                </a:lnTo>
                <a:lnTo>
                  <a:pt x="5" y="222"/>
                </a:lnTo>
                <a:close/>
              </a:path>
            </a:pathLst>
          </a:custGeom>
          <a:solidFill>
            <a:srgbClr val="AFAFAF"/>
          </a:soli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8" name="Freeform 42"/>
          <p:cNvSpPr>
            <a:spLocks noChangeArrowheads="1"/>
          </p:cNvSpPr>
          <p:nvPr/>
        </p:nvSpPr>
        <p:spPr bwMode="auto">
          <a:xfrm>
            <a:off x="1984375" y="790575"/>
            <a:ext cx="274638" cy="271463"/>
          </a:xfrm>
          <a:custGeom>
            <a:avLst/>
            <a:gdLst>
              <a:gd name="T0" fmla="*/ 0 w 173"/>
              <a:gd name="T1" fmla="*/ 2 h 171"/>
              <a:gd name="T2" fmla="*/ 173 w 173"/>
              <a:gd name="T3" fmla="*/ 0 h 171"/>
              <a:gd name="T4" fmla="*/ 173 w 173"/>
              <a:gd name="T5" fmla="*/ 171 h 171"/>
              <a:gd name="T6" fmla="*/ 3 w 173"/>
              <a:gd name="T7" fmla="*/ 170 h 171"/>
            </a:gdLst>
            <a:ahLst/>
            <a:cxnLst>
              <a:cxn ang="0">
                <a:pos x="T0" y="T1"/>
              </a:cxn>
              <a:cxn ang="0">
                <a:pos x="T2" y="T3"/>
              </a:cxn>
              <a:cxn ang="0">
                <a:pos x="T4" y="T5"/>
              </a:cxn>
              <a:cxn ang="0">
                <a:pos x="T6" y="T7"/>
              </a:cxn>
            </a:cxnLst>
            <a:rect l="0" t="0" r="r" b="b"/>
            <a:pathLst>
              <a:path w="173" h="171">
                <a:moveTo>
                  <a:pt x="0" y="2"/>
                </a:moveTo>
                <a:lnTo>
                  <a:pt x="173" y="0"/>
                </a:lnTo>
                <a:lnTo>
                  <a:pt x="173" y="171"/>
                </a:lnTo>
                <a:lnTo>
                  <a:pt x="3" y="170"/>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59" name="Freeform 43"/>
          <p:cNvSpPr>
            <a:spLocks noChangeArrowheads="1"/>
          </p:cNvSpPr>
          <p:nvPr/>
        </p:nvSpPr>
        <p:spPr bwMode="auto">
          <a:xfrm>
            <a:off x="1939925" y="681038"/>
            <a:ext cx="358775" cy="63500"/>
          </a:xfrm>
          <a:custGeom>
            <a:avLst/>
            <a:gdLst>
              <a:gd name="T0" fmla="*/ 226 w 226"/>
              <a:gd name="T1" fmla="*/ 37 h 40"/>
              <a:gd name="T2" fmla="*/ 207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7"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9260" name="Text Box 44"/>
          <p:cNvSpPr txBox="1">
            <a:spLocks noChangeArrowheads="1"/>
          </p:cNvSpPr>
          <p:nvPr/>
        </p:nvSpPr>
        <p:spPr bwMode="auto">
          <a:xfrm>
            <a:off x="1989138" y="769938"/>
            <a:ext cx="261937"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FAFAF"/>
                </a:solidFill>
              </a:rPr>
              <a:t>M</a:t>
            </a:r>
          </a:p>
        </p:txBody>
      </p:sp>
      <p:sp>
        <p:nvSpPr>
          <p:cNvPr id="9261" name="Text Box 45"/>
          <p:cNvSpPr txBox="1">
            <a:spLocks noChangeArrowheads="1"/>
          </p:cNvSpPr>
          <p:nvPr/>
        </p:nvSpPr>
        <p:spPr bwMode="auto">
          <a:xfrm>
            <a:off x="1441450" y="2209800"/>
            <a:ext cx="4337050" cy="6918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306388" indent="-112713">
              <a:defRPr sz="2400">
                <a:solidFill>
                  <a:schemeClr val="tx1"/>
                </a:solidFill>
                <a:latin typeface="Times New Roman" pitchFamily="18" charset="0"/>
              </a:defRPr>
            </a:lvl1pPr>
            <a:lvl2pPr marL="515938" indent="-95250">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55000"/>
              <a:buFont typeface="LotusWP Type" pitchFamily="18" charset="0"/>
              <a:buChar char="ƒ"/>
            </a:pPr>
            <a:r>
              <a:rPr lang="en-US" altLang="es-EC" sz="2000">
                <a:solidFill>
                  <a:srgbClr val="000000"/>
                </a:solidFill>
                <a:latin typeface="GillSans" charset="0"/>
              </a:rPr>
              <a:t>TCP/IP applications are dependent on the Merlin Level of the Operating system.</a:t>
            </a:r>
          </a:p>
          <a:p>
            <a:pPr lvl="1">
              <a:spcAft>
                <a:spcPct val="15000"/>
              </a:spcAft>
              <a:buClr>
                <a:srgbClr val="000000"/>
              </a:buClr>
              <a:buSzPct val="100000"/>
              <a:buFont typeface="GillSans" charset="0"/>
              <a:buChar char="–"/>
            </a:pPr>
            <a:r>
              <a:rPr lang="en-US" altLang="es-EC" sz="2000">
                <a:solidFill>
                  <a:srgbClr val="000000"/>
                </a:solidFill>
                <a:latin typeface="GillSans" charset="0"/>
              </a:rPr>
              <a:t>The .exe and .dll files are compressed using the exepack function,   the uncompression support is only shipped in Merlin</a:t>
            </a:r>
          </a:p>
          <a:p>
            <a:pPr lvl="1">
              <a:spcAft>
                <a:spcPct val="15000"/>
              </a:spcAft>
              <a:buClr>
                <a:srgbClr val="000000"/>
              </a:buClr>
              <a:buSzPct val="100000"/>
              <a:buFont typeface="GillSans" charset="0"/>
              <a:buChar char="–"/>
            </a:pPr>
            <a:r>
              <a:rPr lang="en-US" altLang="es-EC" sz="2000">
                <a:solidFill>
                  <a:srgbClr val="000000"/>
                </a:solidFill>
                <a:latin typeface="GillSans" charset="0"/>
              </a:rPr>
              <a:t>Merlin level of  VIEW.EXE (NOTE: Pre-Merlin VIEW.EXE could only read  .inf files and could not read .hlp files .  Our on-line pubs are done using .hlp  files In Pre-Merlin we shipped  our own VIEWHELP.EXE (to read our .hlp files (on-line pubs)) we now use the operating system's VIEW.EXE.. However  since  some of  Ultimail still needs  VIEWHELP.EXE, we still ship these in Merlin. </a:t>
            </a:r>
          </a:p>
          <a:p>
            <a:pPr lvl="1">
              <a:spcAft>
                <a:spcPct val="15000"/>
              </a:spcAft>
              <a:buClr>
                <a:srgbClr val="000000"/>
              </a:buClr>
              <a:buSzPct val="100000"/>
              <a:buFont typeface="GillSans" charset="0"/>
              <a:buChar char="–"/>
            </a:pPr>
            <a:r>
              <a:rPr lang="en-US" altLang="es-EC" sz="2000">
                <a:solidFill>
                  <a:srgbClr val="000000"/>
                </a:solidFill>
                <a:latin typeface="GillSans" charset="0"/>
              </a:rPr>
              <a:t>Our new WINSOCK 1.1 support  needs the following Merlin DLL's PMWINX.DLL, PMDDEML.DLL and LIBUNI.DLL </a:t>
            </a:r>
          </a:p>
        </p:txBody>
      </p:sp>
      <p:sp>
        <p:nvSpPr>
          <p:cNvPr id="9262" name="Text Box 46"/>
          <p:cNvSpPr txBox="1">
            <a:spLocks noChangeArrowheads="1"/>
          </p:cNvSpPr>
          <p:nvPr/>
        </p:nvSpPr>
        <p:spPr bwMode="auto">
          <a:xfrm>
            <a:off x="3040063" y="452438"/>
            <a:ext cx="3875087" cy="8366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Dependencies </a:t>
            </a:r>
          </a:p>
          <a:p>
            <a:pPr algn="ctr">
              <a:lnSpc>
                <a:spcPct val="110000"/>
              </a:lnSpc>
            </a:pPr>
            <a:endParaRPr lang="en-US" altLang="es-EC" sz="2700" b="1">
              <a:solidFill>
                <a:srgbClr val="000000"/>
              </a:solidFill>
              <a:latin typeface="Arial MT" charset="0"/>
            </a:endParaRPr>
          </a:p>
        </p:txBody>
      </p:sp>
    </p:spTree>
  </p:cSld>
  <p:clrMapOvr>
    <a:overrideClrMapping bg1="lt1" tx1="dk1" bg2="lt2" tx2="dk2" accent1="accent1" accent2="accent2" accent3="accent3" accent4="accent4" accent5="accent5" accent6="accent6" hlink="hlink" folHlink="folHlink"/>
  </p:clrMapOvr>
</p:sld>
</file>

<file path=ppt/slides/slide9.xml><?xml version="1.0" encoding="utf-8"?>
<p:sld xmlns:a="http://schemas.openxmlformats.org/drawingml/2006/main" xmlns:r="http://schemas.openxmlformats.org/officeDocument/2006/relationships" xmlns:p="http://schemas.openxmlformats.org/presentationml/2006/main" showMasterSp="0">
  <p:cSld>
    <p:bg bwMode="auto">
      <p:bgPr>
        <a:solidFill>
          <a:srgbClr val="FFFFFF"/>
        </a:solidFill>
        <a:effectLst/>
      </p:bgPr>
    </p:bg>
    <p:spTree>
      <p:nvGrpSpPr>
        <p:cNvPr id="1" name=""/>
        <p:cNvGrpSpPr/>
        <p:nvPr/>
      </p:nvGrpSpPr>
      <p:grpSpPr>
        <a:xfrm>
          <a:off x="0" y="0"/>
          <a:ext cx="0" cy="0"/>
          <a:chOff x="0" y="0"/>
          <a:chExt cx="0" cy="0"/>
        </a:xfrm>
      </p:grpSpPr>
      <p:sp>
        <p:nvSpPr>
          <p:cNvPr id="10243" name="Line 3"/>
          <p:cNvSpPr>
            <a:spLocks noChangeShapeType="1"/>
          </p:cNvSpPr>
          <p:nvPr/>
        </p:nvSpPr>
        <p:spPr bwMode="auto">
          <a:xfrm flipV="1">
            <a:off x="1028700" y="1441450"/>
            <a:ext cx="1588" cy="791845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4" name="Line 4"/>
          <p:cNvSpPr>
            <a:spLocks noChangeShapeType="1"/>
          </p:cNvSpPr>
          <p:nvPr/>
        </p:nvSpPr>
        <p:spPr bwMode="auto">
          <a:xfrm flipH="1">
            <a:off x="2998788" y="1411288"/>
            <a:ext cx="3946525" cy="0"/>
          </a:xfrm>
          <a:prstGeom prst="line">
            <a:avLst/>
          </a:prstGeom>
          <a:noFill/>
          <a:ln w="50800">
            <a:solidFill>
              <a:srgbClr val="323232"/>
            </a:solidFill>
            <a:round/>
            <a:headEnd type="none" w="med" len="med"/>
            <a:tailEnd type="none" w="med" len="me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5" name="Freeform 5"/>
          <p:cNvSpPr>
            <a:spLocks noChangeArrowheads="1"/>
          </p:cNvSpPr>
          <p:nvPr/>
        </p:nvSpPr>
        <p:spPr bwMode="auto">
          <a:xfrm>
            <a:off x="1192213" y="931863"/>
            <a:ext cx="147637" cy="454025"/>
          </a:xfrm>
          <a:custGeom>
            <a:avLst/>
            <a:gdLst>
              <a:gd name="T0" fmla="*/ 2 w 93"/>
              <a:gd name="T1" fmla="*/ 286 h 286"/>
              <a:gd name="T2" fmla="*/ 93 w 93"/>
              <a:gd name="T3" fmla="*/ 216 h 286"/>
              <a:gd name="T4" fmla="*/ 93 w 93"/>
              <a:gd name="T5" fmla="*/ 0 h 286"/>
              <a:gd name="T6" fmla="*/ 0 w 93"/>
              <a:gd name="T7" fmla="*/ 64 h 286"/>
            </a:gdLst>
            <a:ahLst/>
            <a:cxnLst>
              <a:cxn ang="0">
                <a:pos x="T0" y="T1"/>
              </a:cxn>
              <a:cxn ang="0">
                <a:pos x="T2" y="T3"/>
              </a:cxn>
              <a:cxn ang="0">
                <a:pos x="T4" y="T5"/>
              </a:cxn>
              <a:cxn ang="0">
                <a:pos x="T6" y="T7"/>
              </a:cxn>
            </a:cxnLst>
            <a:rect l="0" t="0" r="r" b="b"/>
            <a:pathLst>
              <a:path w="93" h="286">
                <a:moveTo>
                  <a:pt x="2" y="286"/>
                </a:moveTo>
                <a:lnTo>
                  <a:pt x="93" y="216"/>
                </a:lnTo>
                <a:lnTo>
                  <a:pt x="93" y="0"/>
                </a:lnTo>
                <a:lnTo>
                  <a:pt x="0" y="64"/>
                </a:lnTo>
                <a:close/>
              </a:path>
            </a:pathLst>
          </a:custGeom>
          <a:gradFill rotWithShape="0">
            <a:gsLst>
              <a:gs pos="0">
                <a:srgbClr val="C0C0C0"/>
              </a:gs>
              <a:gs pos="100000">
                <a:srgbClr val="4E4E4E"/>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6" name="Freeform 6"/>
          <p:cNvSpPr>
            <a:spLocks noChangeArrowheads="1"/>
          </p:cNvSpPr>
          <p:nvPr/>
        </p:nvSpPr>
        <p:spPr bwMode="auto">
          <a:xfrm>
            <a:off x="852488" y="1008063"/>
            <a:ext cx="341312" cy="379412"/>
          </a:xfrm>
          <a:custGeom>
            <a:avLst/>
            <a:gdLst>
              <a:gd name="T0" fmla="*/ 0 w 215"/>
              <a:gd name="T1" fmla="*/ 0 h 239"/>
              <a:gd name="T2" fmla="*/ 215 w 215"/>
              <a:gd name="T3" fmla="*/ 17 h 239"/>
              <a:gd name="T4" fmla="*/ 215 w 215"/>
              <a:gd name="T5" fmla="*/ 239 h 239"/>
              <a:gd name="T6" fmla="*/ 0 w 215"/>
              <a:gd name="T7" fmla="*/ 217 h 239"/>
            </a:gdLst>
            <a:ahLst/>
            <a:cxnLst>
              <a:cxn ang="0">
                <a:pos x="T0" y="T1"/>
              </a:cxn>
              <a:cxn ang="0">
                <a:pos x="T2" y="T3"/>
              </a:cxn>
              <a:cxn ang="0">
                <a:pos x="T4" y="T5"/>
              </a:cxn>
              <a:cxn ang="0">
                <a:pos x="T6" y="T7"/>
              </a:cxn>
            </a:cxnLst>
            <a:rect l="0" t="0" r="r" b="b"/>
            <a:pathLst>
              <a:path w="215" h="239">
                <a:moveTo>
                  <a:pt x="0" y="0"/>
                </a:moveTo>
                <a:lnTo>
                  <a:pt x="215" y="17"/>
                </a:lnTo>
                <a:lnTo>
                  <a:pt x="215" y="239"/>
                </a:lnTo>
                <a:lnTo>
                  <a:pt x="0" y="217"/>
                </a:lnTo>
                <a:close/>
              </a:path>
            </a:pathLst>
          </a:custGeom>
          <a:solidFill>
            <a:srgbClr val="4E4E4E"/>
          </a:solidFill>
          <a:ln w="12700">
            <a:solidFill>
              <a:srgbClr val="4E4E4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7" name="Freeform 7"/>
          <p:cNvSpPr>
            <a:spLocks noChangeArrowheads="1"/>
          </p:cNvSpPr>
          <p:nvPr/>
        </p:nvSpPr>
        <p:spPr bwMode="auto">
          <a:xfrm>
            <a:off x="889000" y="1050925"/>
            <a:ext cx="265113" cy="288925"/>
          </a:xfrm>
          <a:custGeom>
            <a:avLst/>
            <a:gdLst>
              <a:gd name="T0" fmla="*/ 0 w 167"/>
              <a:gd name="T1" fmla="*/ 0 h 182"/>
              <a:gd name="T2" fmla="*/ 167 w 167"/>
              <a:gd name="T3" fmla="*/ 13 h 182"/>
              <a:gd name="T4" fmla="*/ 166 w 167"/>
              <a:gd name="T5" fmla="*/ 182 h 182"/>
              <a:gd name="T6" fmla="*/ 0 w 167"/>
              <a:gd name="T7" fmla="*/ 164 h 182"/>
            </a:gdLst>
            <a:ahLst/>
            <a:cxnLst>
              <a:cxn ang="0">
                <a:pos x="T0" y="T1"/>
              </a:cxn>
              <a:cxn ang="0">
                <a:pos x="T2" y="T3"/>
              </a:cxn>
              <a:cxn ang="0">
                <a:pos x="T4" y="T5"/>
              </a:cxn>
              <a:cxn ang="0">
                <a:pos x="T6" y="T7"/>
              </a:cxn>
            </a:cxnLst>
            <a:rect l="0" t="0" r="r" b="b"/>
            <a:pathLst>
              <a:path w="167" h="182">
                <a:moveTo>
                  <a:pt x="0" y="0"/>
                </a:moveTo>
                <a:lnTo>
                  <a:pt x="167" y="13"/>
                </a:lnTo>
                <a:lnTo>
                  <a:pt x="166" y="182"/>
                </a:lnTo>
                <a:lnTo>
                  <a:pt x="0" y="164"/>
                </a:lnTo>
                <a:close/>
              </a:path>
            </a:pathLst>
          </a:custGeom>
          <a:gradFill rotWithShape="0">
            <a:gsLst>
              <a:gs pos="0">
                <a:srgbClr val="F0F0F0"/>
              </a:gs>
              <a:gs pos="100000">
                <a:srgbClr val="4E4E4E"/>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8" name="Freeform 8"/>
          <p:cNvSpPr>
            <a:spLocks noChangeArrowheads="1"/>
          </p:cNvSpPr>
          <p:nvPr/>
        </p:nvSpPr>
        <p:spPr bwMode="auto">
          <a:xfrm>
            <a:off x="857250" y="912813"/>
            <a:ext cx="482600" cy="119062"/>
          </a:xfrm>
          <a:custGeom>
            <a:avLst/>
            <a:gdLst>
              <a:gd name="T0" fmla="*/ 213 w 304"/>
              <a:gd name="T1" fmla="*/ 75 h 75"/>
              <a:gd name="T2" fmla="*/ 304 w 304"/>
              <a:gd name="T3" fmla="*/ 11 h 75"/>
              <a:gd name="T4" fmla="*/ 117 w 304"/>
              <a:gd name="T5" fmla="*/ 0 h 75"/>
              <a:gd name="T6" fmla="*/ 0 w 304"/>
              <a:gd name="T7" fmla="*/ 59 h 75"/>
            </a:gdLst>
            <a:ahLst/>
            <a:cxnLst>
              <a:cxn ang="0">
                <a:pos x="T0" y="T1"/>
              </a:cxn>
              <a:cxn ang="0">
                <a:pos x="T2" y="T3"/>
              </a:cxn>
              <a:cxn ang="0">
                <a:pos x="T4" y="T5"/>
              </a:cxn>
              <a:cxn ang="0">
                <a:pos x="T6" y="T7"/>
              </a:cxn>
            </a:cxnLst>
            <a:rect l="0" t="0" r="r" b="b"/>
            <a:pathLst>
              <a:path w="304" h="75">
                <a:moveTo>
                  <a:pt x="213" y="75"/>
                </a:moveTo>
                <a:lnTo>
                  <a:pt x="304" y="11"/>
                </a:lnTo>
                <a:lnTo>
                  <a:pt x="117" y="0"/>
                </a:lnTo>
                <a:lnTo>
                  <a:pt x="0" y="59"/>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49" name="Text Box 9"/>
          <p:cNvSpPr txBox="1">
            <a:spLocks noChangeArrowheads="1"/>
          </p:cNvSpPr>
          <p:nvPr/>
        </p:nvSpPr>
        <p:spPr bwMode="auto">
          <a:xfrm>
            <a:off x="928688" y="1038225"/>
            <a:ext cx="184150"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E4E4E"/>
                </a:solidFill>
              </a:rPr>
              <a:t>T</a:t>
            </a:r>
          </a:p>
        </p:txBody>
      </p:sp>
      <p:sp>
        <p:nvSpPr>
          <p:cNvPr id="10250" name="Freeform 10"/>
          <p:cNvSpPr>
            <a:spLocks noChangeArrowheads="1"/>
          </p:cNvSpPr>
          <p:nvPr/>
        </p:nvSpPr>
        <p:spPr bwMode="auto">
          <a:xfrm>
            <a:off x="1270000" y="938213"/>
            <a:ext cx="468313" cy="133350"/>
          </a:xfrm>
          <a:custGeom>
            <a:avLst/>
            <a:gdLst>
              <a:gd name="T0" fmla="*/ 182 w 295"/>
              <a:gd name="T1" fmla="*/ 84 h 84"/>
              <a:gd name="T2" fmla="*/ 295 w 295"/>
              <a:gd name="T3" fmla="*/ 24 h 84"/>
              <a:gd name="T4" fmla="*/ 118 w 295"/>
              <a:gd name="T5" fmla="*/ 0 h 84"/>
              <a:gd name="T6" fmla="*/ 0 w 295"/>
              <a:gd name="T7" fmla="*/ 54 h 84"/>
            </a:gdLst>
            <a:ahLst/>
            <a:cxnLst>
              <a:cxn ang="0">
                <a:pos x="T0" y="T1"/>
              </a:cxn>
              <a:cxn ang="0">
                <a:pos x="T2" y="T3"/>
              </a:cxn>
              <a:cxn ang="0">
                <a:pos x="T4" y="T5"/>
              </a:cxn>
              <a:cxn ang="0">
                <a:pos x="T6" y="T7"/>
              </a:cxn>
            </a:cxnLst>
            <a:rect l="0" t="0" r="r" b="b"/>
            <a:pathLst>
              <a:path w="295" h="84">
                <a:moveTo>
                  <a:pt x="182" y="84"/>
                </a:moveTo>
                <a:lnTo>
                  <a:pt x="295" y="24"/>
                </a:lnTo>
                <a:lnTo>
                  <a:pt x="118" y="0"/>
                </a:lnTo>
                <a:lnTo>
                  <a:pt x="0" y="5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1" name="Freeform 11"/>
          <p:cNvSpPr>
            <a:spLocks noChangeArrowheads="1"/>
          </p:cNvSpPr>
          <p:nvPr/>
        </p:nvSpPr>
        <p:spPr bwMode="auto">
          <a:xfrm>
            <a:off x="1541463" y="979488"/>
            <a:ext cx="195262" cy="422275"/>
          </a:xfrm>
          <a:custGeom>
            <a:avLst/>
            <a:gdLst>
              <a:gd name="T0" fmla="*/ 0 w 123"/>
              <a:gd name="T1" fmla="*/ 266 h 266"/>
              <a:gd name="T2" fmla="*/ 109 w 123"/>
              <a:gd name="T3" fmla="*/ 208 h 266"/>
              <a:gd name="T4" fmla="*/ 123 w 123"/>
              <a:gd name="T5" fmla="*/ 0 h 266"/>
              <a:gd name="T6" fmla="*/ 6 w 123"/>
              <a:gd name="T7" fmla="*/ 54 h 266"/>
            </a:gdLst>
            <a:ahLst/>
            <a:cxnLst>
              <a:cxn ang="0">
                <a:pos x="T0" y="T1"/>
              </a:cxn>
              <a:cxn ang="0">
                <a:pos x="T2" y="T3"/>
              </a:cxn>
              <a:cxn ang="0">
                <a:pos x="T4" y="T5"/>
              </a:cxn>
              <a:cxn ang="0">
                <a:pos x="T6" y="T7"/>
              </a:cxn>
            </a:cxnLst>
            <a:rect l="0" t="0" r="r" b="b"/>
            <a:pathLst>
              <a:path w="123" h="266">
                <a:moveTo>
                  <a:pt x="0" y="266"/>
                </a:moveTo>
                <a:lnTo>
                  <a:pt x="109" y="208"/>
                </a:lnTo>
                <a:lnTo>
                  <a:pt x="123" y="0"/>
                </a:lnTo>
                <a:lnTo>
                  <a:pt x="6" y="54"/>
                </a:lnTo>
                <a:close/>
              </a:path>
            </a:pathLst>
          </a:custGeom>
          <a:gradFill rotWithShape="0">
            <a:gsLst>
              <a:gs pos="0">
                <a:srgbClr val="C0C0C0"/>
              </a:gs>
              <a:gs pos="100000">
                <a:srgbClr val="6E6E6E"/>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2" name="Freeform 12"/>
          <p:cNvSpPr>
            <a:spLocks noChangeArrowheads="1"/>
          </p:cNvSpPr>
          <p:nvPr/>
        </p:nvSpPr>
        <p:spPr bwMode="auto">
          <a:xfrm>
            <a:off x="1260475" y="1023938"/>
            <a:ext cx="292100" cy="381000"/>
          </a:xfrm>
          <a:custGeom>
            <a:avLst/>
            <a:gdLst>
              <a:gd name="T0" fmla="*/ 6 w 184"/>
              <a:gd name="T1" fmla="*/ 0 h 240"/>
              <a:gd name="T2" fmla="*/ 184 w 184"/>
              <a:gd name="T3" fmla="*/ 27 h 240"/>
              <a:gd name="T4" fmla="*/ 177 w 184"/>
              <a:gd name="T5" fmla="*/ 240 h 240"/>
              <a:gd name="T6" fmla="*/ 0 w 184"/>
              <a:gd name="T7" fmla="*/ 204 h 240"/>
            </a:gdLst>
            <a:ahLst/>
            <a:cxnLst>
              <a:cxn ang="0">
                <a:pos x="T0" y="T1"/>
              </a:cxn>
              <a:cxn ang="0">
                <a:pos x="T2" y="T3"/>
              </a:cxn>
              <a:cxn ang="0">
                <a:pos x="T4" y="T5"/>
              </a:cxn>
              <a:cxn ang="0">
                <a:pos x="T6" y="T7"/>
              </a:cxn>
            </a:cxnLst>
            <a:rect l="0" t="0" r="r" b="b"/>
            <a:pathLst>
              <a:path w="184" h="240">
                <a:moveTo>
                  <a:pt x="6" y="0"/>
                </a:moveTo>
                <a:lnTo>
                  <a:pt x="184" y="27"/>
                </a:lnTo>
                <a:lnTo>
                  <a:pt x="177" y="240"/>
                </a:lnTo>
                <a:lnTo>
                  <a:pt x="0" y="204"/>
                </a:lnTo>
                <a:close/>
              </a:path>
            </a:pathLst>
          </a:custGeom>
          <a:solidFill>
            <a:srgbClr val="AFAFAF"/>
          </a:soli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3" name="Freeform 13"/>
          <p:cNvSpPr>
            <a:spLocks noChangeArrowheads="1"/>
          </p:cNvSpPr>
          <p:nvPr/>
        </p:nvSpPr>
        <p:spPr bwMode="auto">
          <a:xfrm>
            <a:off x="1298575" y="1069975"/>
            <a:ext cx="212725" cy="292100"/>
          </a:xfrm>
          <a:custGeom>
            <a:avLst/>
            <a:gdLst>
              <a:gd name="T0" fmla="*/ 6 w 134"/>
              <a:gd name="T1" fmla="*/ 0 h 184"/>
              <a:gd name="T2" fmla="*/ 134 w 134"/>
              <a:gd name="T3" fmla="*/ 22 h 184"/>
              <a:gd name="T4" fmla="*/ 129 w 134"/>
              <a:gd name="T5" fmla="*/ 184 h 184"/>
              <a:gd name="T6" fmla="*/ 0 w 134"/>
              <a:gd name="T7" fmla="*/ 156 h 184"/>
            </a:gdLst>
            <a:ahLst/>
            <a:cxnLst>
              <a:cxn ang="0">
                <a:pos x="T0" y="T1"/>
              </a:cxn>
              <a:cxn ang="0">
                <a:pos x="T2" y="T3"/>
              </a:cxn>
              <a:cxn ang="0">
                <a:pos x="T4" y="T5"/>
              </a:cxn>
              <a:cxn ang="0">
                <a:pos x="T6" y="T7"/>
              </a:cxn>
            </a:cxnLst>
            <a:rect l="0" t="0" r="r" b="b"/>
            <a:pathLst>
              <a:path w="134" h="184">
                <a:moveTo>
                  <a:pt x="6" y="0"/>
                </a:moveTo>
                <a:lnTo>
                  <a:pt x="134" y="22"/>
                </a:lnTo>
                <a:lnTo>
                  <a:pt x="129" y="184"/>
                </a:lnTo>
                <a:lnTo>
                  <a:pt x="0" y="156"/>
                </a:lnTo>
                <a:close/>
              </a:path>
            </a:pathLst>
          </a:custGeom>
          <a:gradFill rotWithShape="0">
            <a:gsLst>
              <a:gs pos="0">
                <a:srgbClr val="AFAFAF"/>
              </a:gs>
              <a:gs pos="100000">
                <a:srgbClr val="F0F0F0"/>
              </a:gs>
            </a:gsLst>
            <a:path path="rect">
              <a:fillToRect t="100000" r="100000"/>
            </a:path>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4" name="Text Box 14"/>
          <p:cNvSpPr txBox="1">
            <a:spLocks noChangeArrowheads="1"/>
          </p:cNvSpPr>
          <p:nvPr/>
        </p:nvSpPr>
        <p:spPr bwMode="auto">
          <a:xfrm>
            <a:off x="1300163" y="1049338"/>
            <a:ext cx="200025" cy="30956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FAFAF"/>
                </a:solidFill>
              </a:rPr>
              <a:t>C</a:t>
            </a:r>
          </a:p>
        </p:txBody>
      </p:sp>
      <p:sp>
        <p:nvSpPr>
          <p:cNvPr id="10255" name="Freeform 15"/>
          <p:cNvSpPr>
            <a:spLocks noChangeArrowheads="1"/>
          </p:cNvSpPr>
          <p:nvPr/>
        </p:nvSpPr>
        <p:spPr bwMode="auto">
          <a:xfrm>
            <a:off x="2101850" y="1014413"/>
            <a:ext cx="552450" cy="144462"/>
          </a:xfrm>
          <a:custGeom>
            <a:avLst/>
            <a:gdLst>
              <a:gd name="T0" fmla="*/ 213 w 348"/>
              <a:gd name="T1" fmla="*/ 91 h 91"/>
              <a:gd name="T2" fmla="*/ 348 w 348"/>
              <a:gd name="T3" fmla="*/ 26 h 91"/>
              <a:gd name="T4" fmla="*/ 140 w 348"/>
              <a:gd name="T5" fmla="*/ 0 h 91"/>
              <a:gd name="T6" fmla="*/ 0 w 348"/>
              <a:gd name="T7" fmla="*/ 58 h 91"/>
            </a:gdLst>
            <a:ahLst/>
            <a:cxnLst>
              <a:cxn ang="0">
                <a:pos x="T0" y="T1"/>
              </a:cxn>
              <a:cxn ang="0">
                <a:pos x="T2" y="T3"/>
              </a:cxn>
              <a:cxn ang="0">
                <a:pos x="T4" y="T5"/>
              </a:cxn>
              <a:cxn ang="0">
                <a:pos x="T6" y="T7"/>
              </a:cxn>
            </a:cxnLst>
            <a:rect l="0" t="0" r="r" b="b"/>
            <a:pathLst>
              <a:path w="348" h="91">
                <a:moveTo>
                  <a:pt x="213" y="91"/>
                </a:moveTo>
                <a:lnTo>
                  <a:pt x="348" y="26"/>
                </a:lnTo>
                <a:lnTo>
                  <a:pt x="140" y="0"/>
                </a:lnTo>
                <a:lnTo>
                  <a:pt x="0" y="58"/>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6" name="Freeform 16"/>
          <p:cNvSpPr>
            <a:spLocks noChangeArrowheads="1"/>
          </p:cNvSpPr>
          <p:nvPr/>
        </p:nvSpPr>
        <p:spPr bwMode="auto">
          <a:xfrm>
            <a:off x="2435225" y="1052513"/>
            <a:ext cx="219075" cy="455612"/>
          </a:xfrm>
          <a:custGeom>
            <a:avLst/>
            <a:gdLst>
              <a:gd name="T0" fmla="*/ 7 w 138"/>
              <a:gd name="T1" fmla="*/ 287 h 287"/>
              <a:gd name="T2" fmla="*/ 138 w 138"/>
              <a:gd name="T3" fmla="*/ 189 h 287"/>
              <a:gd name="T4" fmla="*/ 136 w 138"/>
              <a:gd name="T5" fmla="*/ 0 h 287"/>
              <a:gd name="T6" fmla="*/ 0 w 138"/>
              <a:gd name="T7" fmla="*/ 67 h 287"/>
            </a:gdLst>
            <a:ahLst/>
            <a:cxnLst>
              <a:cxn ang="0">
                <a:pos x="T0" y="T1"/>
              </a:cxn>
              <a:cxn ang="0">
                <a:pos x="T2" y="T3"/>
              </a:cxn>
              <a:cxn ang="0">
                <a:pos x="T4" y="T5"/>
              </a:cxn>
              <a:cxn ang="0">
                <a:pos x="T6" y="T7"/>
              </a:cxn>
            </a:cxnLst>
            <a:rect l="0" t="0" r="r" b="b"/>
            <a:pathLst>
              <a:path w="138" h="287">
                <a:moveTo>
                  <a:pt x="7" y="287"/>
                </a:moveTo>
                <a:lnTo>
                  <a:pt x="138" y="189"/>
                </a:lnTo>
                <a:lnTo>
                  <a:pt x="136" y="0"/>
                </a:lnTo>
                <a:lnTo>
                  <a:pt x="0" y="67"/>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7" name="Freeform 17"/>
          <p:cNvSpPr>
            <a:spLocks noChangeArrowheads="1"/>
          </p:cNvSpPr>
          <p:nvPr/>
        </p:nvSpPr>
        <p:spPr bwMode="auto">
          <a:xfrm>
            <a:off x="2098675" y="1109663"/>
            <a:ext cx="339725" cy="420687"/>
          </a:xfrm>
          <a:custGeom>
            <a:avLst/>
            <a:gdLst>
              <a:gd name="T0" fmla="*/ 0 w 214"/>
              <a:gd name="T1" fmla="*/ 0 h 265"/>
              <a:gd name="T2" fmla="*/ 214 w 214"/>
              <a:gd name="T3" fmla="*/ 31 h 265"/>
              <a:gd name="T4" fmla="*/ 214 w 214"/>
              <a:gd name="T5" fmla="*/ 265 h 265"/>
              <a:gd name="T6" fmla="*/ 0 w 214"/>
              <a:gd name="T7" fmla="*/ 228 h 265"/>
            </a:gdLst>
            <a:ahLst/>
            <a:cxnLst>
              <a:cxn ang="0">
                <a:pos x="T0" y="T1"/>
              </a:cxn>
              <a:cxn ang="0">
                <a:pos x="T2" y="T3"/>
              </a:cxn>
              <a:cxn ang="0">
                <a:pos x="T4" y="T5"/>
              </a:cxn>
              <a:cxn ang="0">
                <a:pos x="T6" y="T7"/>
              </a:cxn>
            </a:cxnLst>
            <a:rect l="0" t="0" r="r" b="b"/>
            <a:pathLst>
              <a:path w="214" h="265">
                <a:moveTo>
                  <a:pt x="0" y="0"/>
                </a:moveTo>
                <a:lnTo>
                  <a:pt x="214" y="31"/>
                </a:lnTo>
                <a:lnTo>
                  <a:pt x="214" y="265"/>
                </a:lnTo>
                <a:lnTo>
                  <a:pt x="0" y="228"/>
                </a:lnTo>
                <a:close/>
              </a:path>
            </a:pathLst>
          </a:custGeom>
          <a:solidFill>
            <a:srgbClr val="6E6E6E"/>
          </a:solidFill>
          <a:ln w="12700">
            <a:solidFill>
              <a:srgbClr val="6E6E6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8" name="Freeform 18"/>
          <p:cNvSpPr>
            <a:spLocks noChangeArrowheads="1"/>
          </p:cNvSpPr>
          <p:nvPr/>
        </p:nvSpPr>
        <p:spPr bwMode="auto">
          <a:xfrm>
            <a:off x="2139950" y="1163638"/>
            <a:ext cx="249238" cy="311150"/>
          </a:xfrm>
          <a:custGeom>
            <a:avLst/>
            <a:gdLst>
              <a:gd name="T0" fmla="*/ 0 w 157"/>
              <a:gd name="T1" fmla="*/ 0 h 196"/>
              <a:gd name="T2" fmla="*/ 155 w 157"/>
              <a:gd name="T3" fmla="*/ 23 h 196"/>
              <a:gd name="T4" fmla="*/ 157 w 157"/>
              <a:gd name="T5" fmla="*/ 196 h 196"/>
              <a:gd name="T6" fmla="*/ 0 w 157"/>
              <a:gd name="T7" fmla="*/ 167 h 196"/>
            </a:gdLst>
            <a:ahLst/>
            <a:cxnLst>
              <a:cxn ang="0">
                <a:pos x="T0" y="T1"/>
              </a:cxn>
              <a:cxn ang="0">
                <a:pos x="T2" y="T3"/>
              </a:cxn>
              <a:cxn ang="0">
                <a:pos x="T4" y="T5"/>
              </a:cxn>
              <a:cxn ang="0">
                <a:pos x="T6" y="T7"/>
              </a:cxn>
            </a:cxnLst>
            <a:rect l="0" t="0" r="r" b="b"/>
            <a:pathLst>
              <a:path w="157" h="196">
                <a:moveTo>
                  <a:pt x="0" y="0"/>
                </a:moveTo>
                <a:lnTo>
                  <a:pt x="155" y="23"/>
                </a:lnTo>
                <a:lnTo>
                  <a:pt x="157" y="196"/>
                </a:lnTo>
                <a:lnTo>
                  <a:pt x="0" y="167"/>
                </a:lnTo>
                <a:close/>
              </a:path>
            </a:pathLst>
          </a:custGeom>
          <a:gradFill rotWithShape="0">
            <a:gsLst>
              <a:gs pos="0">
                <a:srgbClr val="B4B4B4"/>
              </a:gs>
              <a:gs pos="100000">
                <a:srgbClr val="DCDCDC"/>
              </a:gs>
            </a:gsLst>
            <a:lin ang="54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59" name="Text Box 19"/>
          <p:cNvSpPr txBox="1">
            <a:spLocks noChangeArrowheads="1"/>
          </p:cNvSpPr>
          <p:nvPr/>
        </p:nvSpPr>
        <p:spPr bwMode="auto">
          <a:xfrm>
            <a:off x="2216150" y="1162050"/>
            <a:ext cx="106363"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808080"/>
                </a:solidFill>
              </a:rPr>
              <a:t>I</a:t>
            </a:r>
          </a:p>
        </p:txBody>
      </p:sp>
      <p:sp>
        <p:nvSpPr>
          <p:cNvPr id="10260" name="Freeform 20"/>
          <p:cNvSpPr>
            <a:spLocks noChangeArrowheads="1"/>
          </p:cNvSpPr>
          <p:nvPr/>
        </p:nvSpPr>
        <p:spPr bwMode="auto">
          <a:xfrm>
            <a:off x="2389188" y="1109663"/>
            <a:ext cx="561975" cy="177800"/>
          </a:xfrm>
          <a:custGeom>
            <a:avLst/>
            <a:gdLst>
              <a:gd name="T0" fmla="*/ 219 w 354"/>
              <a:gd name="T1" fmla="*/ 112 h 112"/>
              <a:gd name="T2" fmla="*/ 354 w 354"/>
              <a:gd name="T3" fmla="*/ 37 h 112"/>
              <a:gd name="T4" fmla="*/ 134 w 354"/>
              <a:gd name="T5" fmla="*/ 0 h 112"/>
              <a:gd name="T6" fmla="*/ 0 w 354"/>
              <a:gd name="T7" fmla="*/ 64 h 112"/>
            </a:gdLst>
            <a:ahLst/>
            <a:cxnLst>
              <a:cxn ang="0">
                <a:pos x="T0" y="T1"/>
              </a:cxn>
              <a:cxn ang="0">
                <a:pos x="T2" y="T3"/>
              </a:cxn>
              <a:cxn ang="0">
                <a:pos x="T4" y="T5"/>
              </a:cxn>
              <a:cxn ang="0">
                <a:pos x="T6" y="T7"/>
              </a:cxn>
            </a:cxnLst>
            <a:rect l="0" t="0" r="r" b="b"/>
            <a:pathLst>
              <a:path w="354" h="112">
                <a:moveTo>
                  <a:pt x="219" y="112"/>
                </a:moveTo>
                <a:lnTo>
                  <a:pt x="354" y="37"/>
                </a:lnTo>
                <a:lnTo>
                  <a:pt x="134" y="0"/>
                </a:lnTo>
                <a:lnTo>
                  <a:pt x="0" y="64"/>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1" name="Freeform 21"/>
          <p:cNvSpPr>
            <a:spLocks noChangeArrowheads="1"/>
          </p:cNvSpPr>
          <p:nvPr/>
        </p:nvSpPr>
        <p:spPr bwMode="auto">
          <a:xfrm>
            <a:off x="2735263" y="1165225"/>
            <a:ext cx="223837" cy="501650"/>
          </a:xfrm>
          <a:custGeom>
            <a:avLst/>
            <a:gdLst>
              <a:gd name="T0" fmla="*/ 2 w 141"/>
              <a:gd name="T1" fmla="*/ 316 h 316"/>
              <a:gd name="T2" fmla="*/ 141 w 141"/>
              <a:gd name="T3" fmla="*/ 237 h 316"/>
              <a:gd name="T4" fmla="*/ 136 w 141"/>
              <a:gd name="T5" fmla="*/ 0 h 316"/>
              <a:gd name="T6" fmla="*/ 0 w 141"/>
              <a:gd name="T7" fmla="*/ 78 h 316"/>
            </a:gdLst>
            <a:ahLst/>
            <a:cxnLst>
              <a:cxn ang="0">
                <a:pos x="T0" y="T1"/>
              </a:cxn>
              <a:cxn ang="0">
                <a:pos x="T2" y="T3"/>
              </a:cxn>
              <a:cxn ang="0">
                <a:pos x="T4" y="T5"/>
              </a:cxn>
              <a:cxn ang="0">
                <a:pos x="T6" y="T7"/>
              </a:cxn>
            </a:cxnLst>
            <a:rect l="0" t="0" r="r" b="b"/>
            <a:pathLst>
              <a:path w="141" h="316">
                <a:moveTo>
                  <a:pt x="2" y="316"/>
                </a:moveTo>
                <a:lnTo>
                  <a:pt x="141" y="237"/>
                </a:lnTo>
                <a:lnTo>
                  <a:pt x="136" y="0"/>
                </a:lnTo>
                <a:lnTo>
                  <a:pt x="0" y="78"/>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2" name="Freeform 22"/>
          <p:cNvSpPr>
            <a:spLocks noChangeArrowheads="1"/>
          </p:cNvSpPr>
          <p:nvPr/>
        </p:nvSpPr>
        <p:spPr bwMode="auto">
          <a:xfrm>
            <a:off x="2389188" y="1216025"/>
            <a:ext cx="347662" cy="452438"/>
          </a:xfrm>
          <a:custGeom>
            <a:avLst/>
            <a:gdLst>
              <a:gd name="T0" fmla="*/ 0 w 219"/>
              <a:gd name="T1" fmla="*/ 0 h 285"/>
              <a:gd name="T2" fmla="*/ 217 w 219"/>
              <a:gd name="T3" fmla="*/ 45 h 285"/>
              <a:gd name="T4" fmla="*/ 219 w 219"/>
              <a:gd name="T5" fmla="*/ 285 h 285"/>
              <a:gd name="T6" fmla="*/ 1 w 219"/>
              <a:gd name="T7" fmla="*/ 235 h 285"/>
            </a:gdLst>
            <a:ahLst/>
            <a:cxnLst>
              <a:cxn ang="0">
                <a:pos x="T0" y="T1"/>
              </a:cxn>
              <a:cxn ang="0">
                <a:pos x="T2" y="T3"/>
              </a:cxn>
              <a:cxn ang="0">
                <a:pos x="T4" y="T5"/>
              </a:cxn>
              <a:cxn ang="0">
                <a:pos x="T6" y="T7"/>
              </a:cxn>
            </a:cxnLst>
            <a:rect l="0" t="0" r="r" b="b"/>
            <a:pathLst>
              <a:path w="219" h="285">
                <a:moveTo>
                  <a:pt x="0" y="0"/>
                </a:moveTo>
                <a:lnTo>
                  <a:pt x="217" y="45"/>
                </a:lnTo>
                <a:lnTo>
                  <a:pt x="219" y="285"/>
                </a:lnTo>
                <a:lnTo>
                  <a:pt x="1" y="235"/>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3" name="Freeform 23"/>
          <p:cNvSpPr>
            <a:spLocks noChangeArrowheads="1"/>
          </p:cNvSpPr>
          <p:nvPr/>
        </p:nvSpPr>
        <p:spPr bwMode="auto">
          <a:xfrm>
            <a:off x="2430463" y="1263650"/>
            <a:ext cx="261937" cy="349250"/>
          </a:xfrm>
          <a:custGeom>
            <a:avLst/>
            <a:gdLst>
              <a:gd name="T0" fmla="*/ 0 w 165"/>
              <a:gd name="T1" fmla="*/ 0 h 220"/>
              <a:gd name="T2" fmla="*/ 165 w 165"/>
              <a:gd name="T3" fmla="*/ 37 h 220"/>
              <a:gd name="T4" fmla="*/ 165 w 165"/>
              <a:gd name="T5" fmla="*/ 220 h 220"/>
              <a:gd name="T6" fmla="*/ 2 w 165"/>
              <a:gd name="T7" fmla="*/ 184 h 220"/>
            </a:gdLst>
            <a:ahLst/>
            <a:cxnLst>
              <a:cxn ang="0">
                <a:pos x="T0" y="T1"/>
              </a:cxn>
              <a:cxn ang="0">
                <a:pos x="T2" y="T3"/>
              </a:cxn>
              <a:cxn ang="0">
                <a:pos x="T4" y="T5"/>
              </a:cxn>
              <a:cxn ang="0">
                <a:pos x="T6" y="T7"/>
              </a:cxn>
            </a:cxnLst>
            <a:rect l="0" t="0" r="r" b="b"/>
            <a:pathLst>
              <a:path w="165" h="220">
                <a:moveTo>
                  <a:pt x="0" y="0"/>
                </a:moveTo>
                <a:lnTo>
                  <a:pt x="165" y="37"/>
                </a:lnTo>
                <a:lnTo>
                  <a:pt x="165" y="220"/>
                </a:lnTo>
                <a:lnTo>
                  <a:pt x="2" y="184"/>
                </a:lnTo>
                <a:close/>
              </a:path>
            </a:pathLst>
          </a:custGeom>
          <a:gradFill rotWithShape="0">
            <a:gsLst>
              <a:gs pos="0">
                <a:srgbClr val="F0F0F0"/>
              </a:gs>
              <a:gs pos="100000">
                <a:srgbClr val="919191"/>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4" name="Text Box 24"/>
          <p:cNvSpPr txBox="1">
            <a:spLocks noChangeArrowheads="1"/>
          </p:cNvSpPr>
          <p:nvPr/>
        </p:nvSpPr>
        <p:spPr bwMode="auto">
          <a:xfrm>
            <a:off x="2478088" y="1292225"/>
            <a:ext cx="168275" cy="3095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10265" name="Freeform 25"/>
          <p:cNvSpPr>
            <a:spLocks noChangeArrowheads="1"/>
          </p:cNvSpPr>
          <p:nvPr/>
        </p:nvSpPr>
        <p:spPr bwMode="auto">
          <a:xfrm>
            <a:off x="1944688" y="1023938"/>
            <a:ext cx="153987" cy="455612"/>
          </a:xfrm>
          <a:custGeom>
            <a:avLst/>
            <a:gdLst>
              <a:gd name="T0" fmla="*/ 1 w 97"/>
              <a:gd name="T1" fmla="*/ 287 h 287"/>
              <a:gd name="T2" fmla="*/ 93 w 97"/>
              <a:gd name="T3" fmla="*/ 217 h 287"/>
              <a:gd name="T4" fmla="*/ 97 w 97"/>
              <a:gd name="T5" fmla="*/ 0 h 287"/>
              <a:gd name="T6" fmla="*/ 0 w 97"/>
              <a:gd name="T7" fmla="*/ 66 h 287"/>
            </a:gdLst>
            <a:ahLst/>
            <a:cxnLst>
              <a:cxn ang="0">
                <a:pos x="T0" y="T1"/>
              </a:cxn>
              <a:cxn ang="0">
                <a:pos x="T2" y="T3"/>
              </a:cxn>
              <a:cxn ang="0">
                <a:pos x="T4" y="T5"/>
              </a:cxn>
              <a:cxn ang="0">
                <a:pos x="T6" y="T7"/>
              </a:cxn>
            </a:cxnLst>
            <a:rect l="0" t="0" r="r" b="b"/>
            <a:pathLst>
              <a:path w="97" h="287">
                <a:moveTo>
                  <a:pt x="1" y="287"/>
                </a:moveTo>
                <a:lnTo>
                  <a:pt x="93" y="217"/>
                </a:lnTo>
                <a:lnTo>
                  <a:pt x="97" y="0"/>
                </a:lnTo>
                <a:lnTo>
                  <a:pt x="0" y="66"/>
                </a:lnTo>
                <a:close/>
              </a:path>
            </a:pathLst>
          </a:custGeom>
          <a:gradFill rotWithShape="0">
            <a:gsLst>
              <a:gs pos="0">
                <a:srgbClr val="C0C0C0"/>
              </a:gs>
              <a:gs pos="100000">
                <a:srgbClr val="919191"/>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6" name="Freeform 26"/>
          <p:cNvSpPr>
            <a:spLocks noChangeArrowheads="1"/>
          </p:cNvSpPr>
          <p:nvPr/>
        </p:nvSpPr>
        <p:spPr bwMode="auto">
          <a:xfrm>
            <a:off x="1611313" y="1004888"/>
            <a:ext cx="487362" cy="125412"/>
          </a:xfrm>
          <a:custGeom>
            <a:avLst/>
            <a:gdLst>
              <a:gd name="T0" fmla="*/ 212 w 307"/>
              <a:gd name="T1" fmla="*/ 79 h 79"/>
              <a:gd name="T2" fmla="*/ 307 w 307"/>
              <a:gd name="T3" fmla="*/ 10 h 79"/>
              <a:gd name="T4" fmla="*/ 121 w 307"/>
              <a:gd name="T5" fmla="*/ 0 h 79"/>
              <a:gd name="T6" fmla="*/ 0 w 307"/>
              <a:gd name="T7" fmla="*/ 65 h 79"/>
            </a:gdLst>
            <a:ahLst/>
            <a:cxnLst>
              <a:cxn ang="0">
                <a:pos x="T0" y="T1"/>
              </a:cxn>
              <a:cxn ang="0">
                <a:pos x="T2" y="T3"/>
              </a:cxn>
              <a:cxn ang="0">
                <a:pos x="T4" y="T5"/>
              </a:cxn>
              <a:cxn ang="0">
                <a:pos x="T6" y="T7"/>
              </a:cxn>
            </a:cxnLst>
            <a:rect l="0" t="0" r="r" b="b"/>
            <a:pathLst>
              <a:path w="307" h="79">
                <a:moveTo>
                  <a:pt x="212" y="79"/>
                </a:moveTo>
                <a:lnTo>
                  <a:pt x="307" y="10"/>
                </a:lnTo>
                <a:lnTo>
                  <a:pt x="121" y="0"/>
                </a:lnTo>
                <a:lnTo>
                  <a:pt x="0" y="65"/>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7" name="Freeform 27"/>
          <p:cNvSpPr>
            <a:spLocks noChangeArrowheads="1"/>
          </p:cNvSpPr>
          <p:nvPr/>
        </p:nvSpPr>
        <p:spPr bwMode="auto">
          <a:xfrm>
            <a:off x="1614488" y="1106488"/>
            <a:ext cx="334962" cy="371475"/>
          </a:xfrm>
          <a:custGeom>
            <a:avLst/>
            <a:gdLst>
              <a:gd name="T0" fmla="*/ 0 w 211"/>
              <a:gd name="T1" fmla="*/ 0 h 234"/>
              <a:gd name="T2" fmla="*/ 207 w 211"/>
              <a:gd name="T3" fmla="*/ 12 h 234"/>
              <a:gd name="T4" fmla="*/ 211 w 211"/>
              <a:gd name="T5" fmla="*/ 234 h 234"/>
              <a:gd name="T6" fmla="*/ 2 w 211"/>
              <a:gd name="T7" fmla="*/ 213 h 234"/>
            </a:gdLst>
            <a:ahLst/>
            <a:cxnLst>
              <a:cxn ang="0">
                <a:pos x="T0" y="T1"/>
              </a:cxn>
              <a:cxn ang="0">
                <a:pos x="T2" y="T3"/>
              </a:cxn>
              <a:cxn ang="0">
                <a:pos x="T4" y="T5"/>
              </a:cxn>
              <a:cxn ang="0">
                <a:pos x="T6" y="T7"/>
              </a:cxn>
            </a:cxnLst>
            <a:rect l="0" t="0" r="r" b="b"/>
            <a:pathLst>
              <a:path w="211" h="234">
                <a:moveTo>
                  <a:pt x="0" y="0"/>
                </a:moveTo>
                <a:lnTo>
                  <a:pt x="207" y="12"/>
                </a:lnTo>
                <a:lnTo>
                  <a:pt x="211" y="234"/>
                </a:lnTo>
                <a:lnTo>
                  <a:pt x="2" y="213"/>
                </a:lnTo>
                <a:close/>
              </a:path>
            </a:pathLst>
          </a:custGeom>
          <a:solidFill>
            <a:srgbClr val="919191"/>
          </a:solidFill>
          <a:ln w="12700">
            <a:solidFill>
              <a:srgbClr val="919191"/>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8" name="Freeform 28"/>
          <p:cNvSpPr>
            <a:spLocks noChangeArrowheads="1"/>
          </p:cNvSpPr>
          <p:nvPr/>
        </p:nvSpPr>
        <p:spPr bwMode="auto">
          <a:xfrm>
            <a:off x="1651000" y="1154113"/>
            <a:ext cx="254000" cy="277812"/>
          </a:xfrm>
          <a:custGeom>
            <a:avLst/>
            <a:gdLst>
              <a:gd name="T0" fmla="*/ 0 w 160"/>
              <a:gd name="T1" fmla="*/ 0 h 175"/>
              <a:gd name="T2" fmla="*/ 157 w 160"/>
              <a:gd name="T3" fmla="*/ 11 h 175"/>
              <a:gd name="T4" fmla="*/ 160 w 160"/>
              <a:gd name="T5" fmla="*/ 175 h 175"/>
              <a:gd name="T6" fmla="*/ 2 w 160"/>
              <a:gd name="T7" fmla="*/ 160 h 175"/>
            </a:gdLst>
            <a:ahLst/>
            <a:cxnLst>
              <a:cxn ang="0">
                <a:pos x="T0" y="T1"/>
              </a:cxn>
              <a:cxn ang="0">
                <a:pos x="T2" y="T3"/>
              </a:cxn>
              <a:cxn ang="0">
                <a:pos x="T4" y="T5"/>
              </a:cxn>
              <a:cxn ang="0">
                <a:pos x="T6" y="T7"/>
              </a:cxn>
            </a:cxnLst>
            <a:rect l="0" t="0" r="r" b="b"/>
            <a:pathLst>
              <a:path w="160" h="175">
                <a:moveTo>
                  <a:pt x="0" y="0"/>
                </a:moveTo>
                <a:lnTo>
                  <a:pt x="157" y="11"/>
                </a:lnTo>
                <a:lnTo>
                  <a:pt x="160" y="175"/>
                </a:lnTo>
                <a:lnTo>
                  <a:pt x="2" y="160"/>
                </a:lnTo>
                <a:close/>
              </a:path>
            </a:pathLst>
          </a:custGeom>
          <a:gradFill rotWithShape="0">
            <a:gsLst>
              <a:gs pos="0">
                <a:srgbClr val="F0F0F0"/>
              </a:gs>
              <a:gs pos="100000">
                <a:srgbClr val="919191"/>
              </a:gs>
            </a:gsLst>
            <a:lin ang="27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69" name="Text Box 29"/>
          <p:cNvSpPr txBox="1">
            <a:spLocks noChangeArrowheads="1"/>
          </p:cNvSpPr>
          <p:nvPr/>
        </p:nvSpPr>
        <p:spPr bwMode="auto">
          <a:xfrm>
            <a:off x="1971675" y="1104900"/>
            <a:ext cx="79375"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4E4E4E"/>
                </a:solidFill>
              </a:rPr>
              <a:t>/</a:t>
            </a:r>
          </a:p>
        </p:txBody>
      </p:sp>
      <p:sp>
        <p:nvSpPr>
          <p:cNvPr id="10270" name="Text Box 30"/>
          <p:cNvSpPr txBox="1">
            <a:spLocks noChangeArrowheads="1"/>
          </p:cNvSpPr>
          <p:nvPr/>
        </p:nvSpPr>
        <p:spPr bwMode="auto">
          <a:xfrm>
            <a:off x="1692275" y="1133475"/>
            <a:ext cx="169863" cy="30797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919191"/>
                </a:solidFill>
              </a:rPr>
              <a:t>P</a:t>
            </a:r>
          </a:p>
        </p:txBody>
      </p:sp>
      <p:sp>
        <p:nvSpPr>
          <p:cNvPr id="10271" name="Freeform 31"/>
          <p:cNvSpPr>
            <a:spLocks noChangeArrowheads="1"/>
          </p:cNvSpPr>
          <p:nvPr/>
        </p:nvSpPr>
        <p:spPr bwMode="auto">
          <a:xfrm>
            <a:off x="1133475" y="568325"/>
            <a:ext cx="484188" cy="96838"/>
          </a:xfrm>
          <a:custGeom>
            <a:avLst/>
            <a:gdLst>
              <a:gd name="T0" fmla="*/ 220 w 305"/>
              <a:gd name="T1" fmla="*/ 61 h 61"/>
              <a:gd name="T2" fmla="*/ 305 w 305"/>
              <a:gd name="T3" fmla="*/ 6 h 61"/>
              <a:gd name="T4" fmla="*/ 102 w 305"/>
              <a:gd name="T5" fmla="*/ 0 h 61"/>
              <a:gd name="T6" fmla="*/ 0 w 305"/>
              <a:gd name="T7" fmla="*/ 50 h 61"/>
            </a:gdLst>
            <a:ahLst/>
            <a:cxnLst>
              <a:cxn ang="0">
                <a:pos x="T0" y="T1"/>
              </a:cxn>
              <a:cxn ang="0">
                <a:pos x="T2" y="T3"/>
              </a:cxn>
              <a:cxn ang="0">
                <a:pos x="T4" y="T5"/>
              </a:cxn>
              <a:cxn ang="0">
                <a:pos x="T6" y="T7"/>
              </a:cxn>
            </a:cxnLst>
            <a:rect l="0" t="0" r="r" b="b"/>
            <a:pathLst>
              <a:path w="305" h="61">
                <a:moveTo>
                  <a:pt x="220" y="61"/>
                </a:moveTo>
                <a:lnTo>
                  <a:pt x="305" y="6"/>
                </a:lnTo>
                <a:lnTo>
                  <a:pt x="102" y="0"/>
                </a:lnTo>
                <a:lnTo>
                  <a:pt x="0" y="5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2" name="Freeform 32"/>
          <p:cNvSpPr>
            <a:spLocks noChangeArrowheads="1"/>
          </p:cNvSpPr>
          <p:nvPr/>
        </p:nvSpPr>
        <p:spPr bwMode="auto">
          <a:xfrm>
            <a:off x="1455738" y="582613"/>
            <a:ext cx="158750" cy="433387"/>
          </a:xfrm>
          <a:custGeom>
            <a:avLst/>
            <a:gdLst>
              <a:gd name="T0" fmla="*/ 0 w 100"/>
              <a:gd name="T1" fmla="*/ 273 h 273"/>
              <a:gd name="T2" fmla="*/ 93 w 100"/>
              <a:gd name="T3" fmla="*/ 197 h 273"/>
              <a:gd name="T4" fmla="*/ 100 w 100"/>
              <a:gd name="T5" fmla="*/ 0 h 273"/>
              <a:gd name="T6" fmla="*/ 5 w 100"/>
              <a:gd name="T7" fmla="*/ 52 h 273"/>
            </a:gdLst>
            <a:ahLst/>
            <a:cxnLst>
              <a:cxn ang="0">
                <a:pos x="T0" y="T1"/>
              </a:cxn>
              <a:cxn ang="0">
                <a:pos x="T2" y="T3"/>
              </a:cxn>
              <a:cxn ang="0">
                <a:pos x="T4" y="T5"/>
              </a:cxn>
              <a:cxn ang="0">
                <a:pos x="T6" y="T7"/>
              </a:cxn>
            </a:cxnLst>
            <a:rect l="0" t="0" r="r" b="b"/>
            <a:pathLst>
              <a:path w="100" h="273">
                <a:moveTo>
                  <a:pt x="0" y="273"/>
                </a:moveTo>
                <a:lnTo>
                  <a:pt x="93" y="197"/>
                </a:lnTo>
                <a:lnTo>
                  <a:pt x="100" y="0"/>
                </a:lnTo>
                <a:lnTo>
                  <a:pt x="5" y="52"/>
                </a:lnTo>
                <a:close/>
              </a:path>
            </a:pathLst>
          </a:custGeom>
          <a:gradFill rotWithShape="0">
            <a:gsLst>
              <a:gs pos="0">
                <a:srgbClr val="5A5A5A"/>
              </a:gs>
              <a:gs pos="50000">
                <a:srgbClr val="DCDCDC"/>
              </a:gs>
              <a:gs pos="100000">
                <a:srgbClr val="5A5A5A"/>
              </a:gs>
            </a:gsLst>
            <a:lin ang="18900000" scaled="1"/>
          </a:gradFill>
          <a:ln w="12700">
            <a:solidFill>
              <a:srgbClr val="5A5A5A"/>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3" name="Freeform 33"/>
          <p:cNvSpPr>
            <a:spLocks noChangeArrowheads="1"/>
          </p:cNvSpPr>
          <p:nvPr/>
        </p:nvSpPr>
        <p:spPr bwMode="auto">
          <a:xfrm>
            <a:off x="1130300" y="649288"/>
            <a:ext cx="330200" cy="365125"/>
          </a:xfrm>
          <a:custGeom>
            <a:avLst/>
            <a:gdLst>
              <a:gd name="T0" fmla="*/ 0 w 208"/>
              <a:gd name="T1" fmla="*/ 0 h 230"/>
              <a:gd name="T2" fmla="*/ 208 w 208"/>
              <a:gd name="T3" fmla="*/ 8 h 230"/>
              <a:gd name="T4" fmla="*/ 208 w 208"/>
              <a:gd name="T5" fmla="*/ 230 h 230"/>
              <a:gd name="T6" fmla="*/ 0 w 208"/>
              <a:gd name="T7" fmla="*/ 211 h 230"/>
            </a:gdLst>
            <a:ahLst/>
            <a:cxnLst>
              <a:cxn ang="0">
                <a:pos x="T0" y="T1"/>
              </a:cxn>
              <a:cxn ang="0">
                <a:pos x="T2" y="T3"/>
              </a:cxn>
              <a:cxn ang="0">
                <a:pos x="T4" y="T5"/>
              </a:cxn>
              <a:cxn ang="0">
                <a:pos x="T6" y="T7"/>
              </a:cxn>
            </a:cxnLst>
            <a:rect l="0" t="0" r="r" b="b"/>
            <a:pathLst>
              <a:path w="208" h="230">
                <a:moveTo>
                  <a:pt x="0" y="0"/>
                </a:moveTo>
                <a:lnTo>
                  <a:pt x="208" y="8"/>
                </a:lnTo>
                <a:lnTo>
                  <a:pt x="208" y="230"/>
                </a:lnTo>
                <a:lnTo>
                  <a:pt x="0" y="211"/>
                </a:lnTo>
                <a:close/>
              </a:path>
            </a:pathLst>
          </a:custGeom>
          <a:solidFill>
            <a:srgbClr val="4C4C4C"/>
          </a:solidFill>
          <a:ln w="12700">
            <a:solidFill>
              <a:srgbClr val="4C4C4C"/>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4" name="Freeform 34"/>
          <p:cNvSpPr>
            <a:spLocks noChangeArrowheads="1"/>
          </p:cNvSpPr>
          <p:nvPr/>
        </p:nvSpPr>
        <p:spPr bwMode="auto">
          <a:xfrm>
            <a:off x="1166813" y="692150"/>
            <a:ext cx="257175" cy="279400"/>
          </a:xfrm>
          <a:custGeom>
            <a:avLst/>
            <a:gdLst>
              <a:gd name="T0" fmla="*/ 0 w 162"/>
              <a:gd name="T1" fmla="*/ 0 h 176"/>
              <a:gd name="T2" fmla="*/ 162 w 162"/>
              <a:gd name="T3" fmla="*/ 7 h 176"/>
              <a:gd name="T4" fmla="*/ 162 w 162"/>
              <a:gd name="T5" fmla="*/ 176 h 176"/>
              <a:gd name="T6" fmla="*/ 0 w 162"/>
              <a:gd name="T7" fmla="*/ 161 h 176"/>
            </a:gdLst>
            <a:ahLst/>
            <a:cxnLst>
              <a:cxn ang="0">
                <a:pos x="T0" y="T1"/>
              </a:cxn>
              <a:cxn ang="0">
                <a:pos x="T2" y="T3"/>
              </a:cxn>
              <a:cxn ang="0">
                <a:pos x="T4" y="T5"/>
              </a:cxn>
              <a:cxn ang="0">
                <a:pos x="T6" y="T7"/>
              </a:cxn>
            </a:cxnLst>
            <a:rect l="0" t="0" r="r" b="b"/>
            <a:pathLst>
              <a:path w="162" h="176">
                <a:moveTo>
                  <a:pt x="0" y="0"/>
                </a:moveTo>
                <a:lnTo>
                  <a:pt x="162" y="7"/>
                </a:lnTo>
                <a:lnTo>
                  <a:pt x="162" y="176"/>
                </a:lnTo>
                <a:lnTo>
                  <a:pt x="0" y="161"/>
                </a:lnTo>
                <a:close/>
              </a:path>
            </a:pathLst>
          </a:custGeom>
          <a:gradFill rotWithShape="0">
            <a:gsLst>
              <a:gs pos="0">
                <a:srgbClr val="B4B4B4"/>
              </a:gs>
              <a:gs pos="100000">
                <a:srgbClr val="DCDCDC"/>
              </a:gs>
            </a:gsLst>
            <a:lin ang="2700000" scaled="1"/>
          </a:gradFill>
          <a:ln w="12700">
            <a:solidFill>
              <a:srgbClr val="B4B4B4"/>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5" name="Text Box 35"/>
          <p:cNvSpPr txBox="1">
            <a:spLocks noChangeArrowheads="1"/>
          </p:cNvSpPr>
          <p:nvPr/>
        </p:nvSpPr>
        <p:spPr bwMode="auto">
          <a:xfrm>
            <a:off x="1222375" y="676275"/>
            <a:ext cx="107950" cy="31273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555555"/>
                </a:solidFill>
              </a:rPr>
              <a:t>I</a:t>
            </a:r>
          </a:p>
        </p:txBody>
      </p:sp>
      <p:sp>
        <p:nvSpPr>
          <p:cNvPr id="10276" name="Freeform 36"/>
          <p:cNvSpPr>
            <a:spLocks noChangeArrowheads="1"/>
          </p:cNvSpPr>
          <p:nvPr/>
        </p:nvSpPr>
        <p:spPr bwMode="auto">
          <a:xfrm>
            <a:off x="1539875" y="584200"/>
            <a:ext cx="493713" cy="100013"/>
          </a:xfrm>
          <a:custGeom>
            <a:avLst/>
            <a:gdLst>
              <a:gd name="T0" fmla="*/ 219 w 311"/>
              <a:gd name="T1" fmla="*/ 63 h 63"/>
              <a:gd name="T2" fmla="*/ 311 w 311"/>
              <a:gd name="T3" fmla="*/ 5 h 63"/>
              <a:gd name="T4" fmla="*/ 101 w 311"/>
              <a:gd name="T5" fmla="*/ 0 h 63"/>
              <a:gd name="T6" fmla="*/ 0 w 311"/>
              <a:gd name="T7" fmla="*/ 51 h 63"/>
            </a:gdLst>
            <a:ahLst/>
            <a:cxnLst>
              <a:cxn ang="0">
                <a:pos x="T0" y="T1"/>
              </a:cxn>
              <a:cxn ang="0">
                <a:pos x="T2" y="T3"/>
              </a:cxn>
              <a:cxn ang="0">
                <a:pos x="T4" y="T5"/>
              </a:cxn>
              <a:cxn ang="0">
                <a:pos x="T6" y="T7"/>
              </a:cxn>
            </a:cxnLst>
            <a:rect l="0" t="0" r="r" b="b"/>
            <a:pathLst>
              <a:path w="311" h="63">
                <a:moveTo>
                  <a:pt x="219" y="63"/>
                </a:moveTo>
                <a:lnTo>
                  <a:pt x="311" y="5"/>
                </a:lnTo>
                <a:lnTo>
                  <a:pt x="101" y="0"/>
                </a:lnTo>
                <a:lnTo>
                  <a:pt x="0" y="51"/>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7" name="Freeform 37"/>
          <p:cNvSpPr>
            <a:spLocks noChangeArrowheads="1"/>
          </p:cNvSpPr>
          <p:nvPr/>
        </p:nvSpPr>
        <p:spPr bwMode="auto">
          <a:xfrm>
            <a:off x="1874838" y="592138"/>
            <a:ext cx="163512" cy="446087"/>
          </a:xfrm>
          <a:custGeom>
            <a:avLst/>
            <a:gdLst>
              <a:gd name="T0" fmla="*/ 0 w 103"/>
              <a:gd name="T1" fmla="*/ 281 h 281"/>
              <a:gd name="T2" fmla="*/ 90 w 103"/>
              <a:gd name="T3" fmla="*/ 210 h 281"/>
              <a:gd name="T4" fmla="*/ 103 w 103"/>
              <a:gd name="T5" fmla="*/ 0 h 281"/>
              <a:gd name="T6" fmla="*/ 4 w 103"/>
              <a:gd name="T7" fmla="*/ 61 h 281"/>
            </a:gdLst>
            <a:ahLst/>
            <a:cxnLst>
              <a:cxn ang="0">
                <a:pos x="T0" y="T1"/>
              </a:cxn>
              <a:cxn ang="0">
                <a:pos x="T2" y="T3"/>
              </a:cxn>
              <a:cxn ang="0">
                <a:pos x="T4" y="T5"/>
              </a:cxn>
              <a:cxn ang="0">
                <a:pos x="T6" y="T7"/>
              </a:cxn>
            </a:cxnLst>
            <a:rect l="0" t="0" r="r" b="b"/>
            <a:pathLst>
              <a:path w="103" h="281">
                <a:moveTo>
                  <a:pt x="0" y="281"/>
                </a:moveTo>
                <a:lnTo>
                  <a:pt x="90" y="210"/>
                </a:lnTo>
                <a:lnTo>
                  <a:pt x="103" y="0"/>
                </a:lnTo>
                <a:lnTo>
                  <a:pt x="4" y="61"/>
                </a:lnTo>
                <a:close/>
              </a:path>
            </a:pathLst>
          </a:custGeom>
          <a:gradFill rotWithShape="0">
            <a:gsLst>
              <a:gs pos="0">
                <a:srgbClr val="AFAFAF"/>
              </a:gs>
              <a:gs pos="100000">
                <a:srgbClr val="DCDCDC"/>
              </a:gs>
            </a:gsLst>
            <a:lin ang="2700000" scaled="1"/>
          </a:gra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8" name="Freeform 38"/>
          <p:cNvSpPr>
            <a:spLocks noChangeArrowheads="1"/>
          </p:cNvSpPr>
          <p:nvPr/>
        </p:nvSpPr>
        <p:spPr bwMode="auto">
          <a:xfrm>
            <a:off x="1528763" y="665163"/>
            <a:ext cx="354012" cy="374650"/>
          </a:xfrm>
          <a:custGeom>
            <a:avLst/>
            <a:gdLst>
              <a:gd name="T0" fmla="*/ 3 w 223"/>
              <a:gd name="T1" fmla="*/ 0 h 236"/>
              <a:gd name="T2" fmla="*/ 223 w 223"/>
              <a:gd name="T3" fmla="*/ 13 h 236"/>
              <a:gd name="T4" fmla="*/ 218 w 223"/>
              <a:gd name="T5" fmla="*/ 236 h 236"/>
              <a:gd name="T6" fmla="*/ 0 w 223"/>
              <a:gd name="T7" fmla="*/ 222 h 236"/>
            </a:gdLst>
            <a:ahLst/>
            <a:cxnLst>
              <a:cxn ang="0">
                <a:pos x="T0" y="T1"/>
              </a:cxn>
              <a:cxn ang="0">
                <a:pos x="T2" y="T3"/>
              </a:cxn>
              <a:cxn ang="0">
                <a:pos x="T4" y="T5"/>
              </a:cxn>
              <a:cxn ang="0">
                <a:pos x="T6" y="T7"/>
              </a:cxn>
            </a:cxnLst>
            <a:rect l="0" t="0" r="r" b="b"/>
            <a:pathLst>
              <a:path w="223" h="236">
                <a:moveTo>
                  <a:pt x="3" y="0"/>
                </a:moveTo>
                <a:lnTo>
                  <a:pt x="223" y="13"/>
                </a:lnTo>
                <a:lnTo>
                  <a:pt x="218" y="236"/>
                </a:lnTo>
                <a:lnTo>
                  <a:pt x="0" y="222"/>
                </a:lnTo>
                <a:close/>
              </a:path>
            </a:pathLst>
          </a:custGeom>
          <a:solidFill>
            <a:srgbClr val="6E6E6E"/>
          </a:solidFill>
          <a:ln w="12700">
            <a:solidFill>
              <a:srgbClr val="6E6E6E"/>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79" name="Freeform 39"/>
          <p:cNvSpPr>
            <a:spLocks noChangeArrowheads="1"/>
          </p:cNvSpPr>
          <p:nvPr/>
        </p:nvSpPr>
        <p:spPr bwMode="auto">
          <a:xfrm>
            <a:off x="1570038" y="708025"/>
            <a:ext cx="271462" cy="292100"/>
          </a:xfrm>
          <a:custGeom>
            <a:avLst/>
            <a:gdLst>
              <a:gd name="T0" fmla="*/ 3 w 171"/>
              <a:gd name="T1" fmla="*/ 0 h 184"/>
              <a:gd name="T2" fmla="*/ 171 w 171"/>
              <a:gd name="T3" fmla="*/ 9 h 184"/>
              <a:gd name="T4" fmla="*/ 166 w 171"/>
              <a:gd name="T5" fmla="*/ 184 h 184"/>
              <a:gd name="T6" fmla="*/ 0 w 171"/>
              <a:gd name="T7" fmla="*/ 172 h 184"/>
            </a:gdLst>
            <a:ahLst/>
            <a:cxnLst>
              <a:cxn ang="0">
                <a:pos x="T0" y="T1"/>
              </a:cxn>
              <a:cxn ang="0">
                <a:pos x="T2" y="T3"/>
              </a:cxn>
              <a:cxn ang="0">
                <a:pos x="T4" y="T5"/>
              </a:cxn>
              <a:cxn ang="0">
                <a:pos x="T6" y="T7"/>
              </a:cxn>
            </a:cxnLst>
            <a:rect l="0" t="0" r="r" b="b"/>
            <a:pathLst>
              <a:path w="171" h="184">
                <a:moveTo>
                  <a:pt x="3" y="0"/>
                </a:moveTo>
                <a:lnTo>
                  <a:pt x="171" y="9"/>
                </a:lnTo>
                <a:lnTo>
                  <a:pt x="166" y="184"/>
                </a:lnTo>
                <a:lnTo>
                  <a:pt x="0" y="172"/>
                </a:lnTo>
                <a:close/>
              </a:path>
            </a:pathLst>
          </a:custGeom>
          <a:gradFill rotWithShape="0">
            <a:gsLst>
              <a:gs pos="0">
                <a:srgbClr val="C0C0C0"/>
              </a:gs>
              <a:gs pos="100000">
                <a:srgbClr val="DCDCDC"/>
              </a:gs>
            </a:gsLst>
            <a:lin ang="2700000" scaled="1"/>
          </a:gradFill>
          <a:ln w="12700">
            <a:solidFill>
              <a:srgbClr val="C0C0C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80" name="Text Box 40"/>
          <p:cNvSpPr txBox="1">
            <a:spLocks noChangeArrowheads="1"/>
          </p:cNvSpPr>
          <p:nvPr/>
        </p:nvSpPr>
        <p:spPr bwMode="auto">
          <a:xfrm>
            <a:off x="1609725" y="696913"/>
            <a:ext cx="188913" cy="31115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0A0A0"/>
                </a:solidFill>
              </a:rPr>
              <a:t>B</a:t>
            </a:r>
          </a:p>
        </p:txBody>
      </p:sp>
      <p:sp>
        <p:nvSpPr>
          <p:cNvPr id="10281" name="Freeform 41"/>
          <p:cNvSpPr>
            <a:spLocks noChangeArrowheads="1"/>
          </p:cNvSpPr>
          <p:nvPr/>
        </p:nvSpPr>
        <p:spPr bwMode="auto">
          <a:xfrm>
            <a:off x="1938338" y="741363"/>
            <a:ext cx="365125" cy="357187"/>
          </a:xfrm>
          <a:custGeom>
            <a:avLst/>
            <a:gdLst>
              <a:gd name="T0" fmla="*/ 0 w 230"/>
              <a:gd name="T1" fmla="*/ 2 h 225"/>
              <a:gd name="T2" fmla="*/ 227 w 230"/>
              <a:gd name="T3" fmla="*/ 0 h 225"/>
              <a:gd name="T4" fmla="*/ 230 w 230"/>
              <a:gd name="T5" fmla="*/ 225 h 225"/>
              <a:gd name="T6" fmla="*/ 5 w 230"/>
              <a:gd name="T7" fmla="*/ 222 h 225"/>
            </a:gdLst>
            <a:ahLst/>
            <a:cxnLst>
              <a:cxn ang="0">
                <a:pos x="T0" y="T1"/>
              </a:cxn>
              <a:cxn ang="0">
                <a:pos x="T2" y="T3"/>
              </a:cxn>
              <a:cxn ang="0">
                <a:pos x="T4" y="T5"/>
              </a:cxn>
              <a:cxn ang="0">
                <a:pos x="T6" y="T7"/>
              </a:cxn>
            </a:cxnLst>
            <a:rect l="0" t="0" r="r" b="b"/>
            <a:pathLst>
              <a:path w="230" h="225">
                <a:moveTo>
                  <a:pt x="0" y="2"/>
                </a:moveTo>
                <a:lnTo>
                  <a:pt x="227" y="0"/>
                </a:lnTo>
                <a:lnTo>
                  <a:pt x="230" y="225"/>
                </a:lnTo>
                <a:lnTo>
                  <a:pt x="5" y="222"/>
                </a:lnTo>
                <a:close/>
              </a:path>
            </a:pathLst>
          </a:custGeom>
          <a:solidFill>
            <a:srgbClr val="AFAFAF"/>
          </a:solidFill>
          <a:ln w="12700">
            <a:solidFill>
              <a:srgbClr val="AFAFAF"/>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82" name="Freeform 42"/>
          <p:cNvSpPr>
            <a:spLocks noChangeArrowheads="1"/>
          </p:cNvSpPr>
          <p:nvPr/>
        </p:nvSpPr>
        <p:spPr bwMode="auto">
          <a:xfrm>
            <a:off x="1984375" y="790575"/>
            <a:ext cx="274638" cy="271463"/>
          </a:xfrm>
          <a:custGeom>
            <a:avLst/>
            <a:gdLst>
              <a:gd name="T0" fmla="*/ 0 w 173"/>
              <a:gd name="T1" fmla="*/ 2 h 171"/>
              <a:gd name="T2" fmla="*/ 173 w 173"/>
              <a:gd name="T3" fmla="*/ 0 h 171"/>
              <a:gd name="T4" fmla="*/ 173 w 173"/>
              <a:gd name="T5" fmla="*/ 171 h 171"/>
              <a:gd name="T6" fmla="*/ 3 w 173"/>
              <a:gd name="T7" fmla="*/ 170 h 171"/>
            </a:gdLst>
            <a:ahLst/>
            <a:cxnLst>
              <a:cxn ang="0">
                <a:pos x="T0" y="T1"/>
              </a:cxn>
              <a:cxn ang="0">
                <a:pos x="T2" y="T3"/>
              </a:cxn>
              <a:cxn ang="0">
                <a:pos x="T4" y="T5"/>
              </a:cxn>
              <a:cxn ang="0">
                <a:pos x="T6" y="T7"/>
              </a:cxn>
            </a:cxnLst>
            <a:rect l="0" t="0" r="r" b="b"/>
            <a:pathLst>
              <a:path w="173" h="171">
                <a:moveTo>
                  <a:pt x="0" y="2"/>
                </a:moveTo>
                <a:lnTo>
                  <a:pt x="173" y="0"/>
                </a:lnTo>
                <a:lnTo>
                  <a:pt x="173" y="171"/>
                </a:lnTo>
                <a:lnTo>
                  <a:pt x="3" y="170"/>
                </a:lnTo>
                <a:close/>
              </a:path>
            </a:pathLst>
          </a:custGeom>
          <a:gradFill rotWithShape="0">
            <a:gsLst>
              <a:gs pos="0">
                <a:srgbClr val="F0F0F0"/>
              </a:gs>
              <a:gs pos="100000">
                <a:srgbClr val="DCDCDC"/>
              </a:gs>
            </a:gsLst>
            <a:lin ang="5400000" scaled="1"/>
          </a:gra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83" name="Freeform 43"/>
          <p:cNvSpPr>
            <a:spLocks noChangeArrowheads="1"/>
          </p:cNvSpPr>
          <p:nvPr/>
        </p:nvSpPr>
        <p:spPr bwMode="auto">
          <a:xfrm>
            <a:off x="1939925" y="681038"/>
            <a:ext cx="358775" cy="63500"/>
          </a:xfrm>
          <a:custGeom>
            <a:avLst/>
            <a:gdLst>
              <a:gd name="T0" fmla="*/ 226 w 226"/>
              <a:gd name="T1" fmla="*/ 37 h 40"/>
              <a:gd name="T2" fmla="*/ 207 w 226"/>
              <a:gd name="T3" fmla="*/ 0 h 40"/>
              <a:gd name="T4" fmla="*/ 9 w 226"/>
              <a:gd name="T5" fmla="*/ 3 h 40"/>
              <a:gd name="T6" fmla="*/ 0 w 226"/>
              <a:gd name="T7" fmla="*/ 40 h 40"/>
            </a:gdLst>
            <a:ahLst/>
            <a:cxnLst>
              <a:cxn ang="0">
                <a:pos x="T0" y="T1"/>
              </a:cxn>
              <a:cxn ang="0">
                <a:pos x="T2" y="T3"/>
              </a:cxn>
              <a:cxn ang="0">
                <a:pos x="T4" y="T5"/>
              </a:cxn>
              <a:cxn ang="0">
                <a:pos x="T6" y="T7"/>
              </a:cxn>
            </a:cxnLst>
            <a:rect l="0" t="0" r="r" b="b"/>
            <a:pathLst>
              <a:path w="226" h="40">
                <a:moveTo>
                  <a:pt x="226" y="37"/>
                </a:moveTo>
                <a:lnTo>
                  <a:pt x="207" y="0"/>
                </a:lnTo>
                <a:lnTo>
                  <a:pt x="9" y="3"/>
                </a:lnTo>
                <a:lnTo>
                  <a:pt x="0" y="40"/>
                </a:lnTo>
                <a:close/>
              </a:path>
            </a:pathLst>
          </a:custGeom>
          <a:solidFill>
            <a:srgbClr val="F0F0F0"/>
          </a:solidFill>
          <a:ln w="12700">
            <a:solidFill>
              <a:srgbClr val="F0F0F0"/>
            </a:solidFill>
            <a:round/>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lstStyle/>
          <a:p>
            <a:endParaRPr lang="es-EC"/>
          </a:p>
        </p:txBody>
      </p:sp>
      <p:sp>
        <p:nvSpPr>
          <p:cNvPr id="10284" name="Text Box 44"/>
          <p:cNvSpPr txBox="1">
            <a:spLocks noChangeArrowheads="1"/>
          </p:cNvSpPr>
          <p:nvPr/>
        </p:nvSpPr>
        <p:spPr bwMode="auto">
          <a:xfrm>
            <a:off x="1989138" y="769938"/>
            <a:ext cx="261937" cy="31432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pPr>
            <a:r>
              <a:rPr lang="en-US" altLang="es-EC" sz="2200" b="1">
                <a:solidFill>
                  <a:srgbClr val="AFAFAF"/>
                </a:solidFill>
              </a:rPr>
              <a:t>M</a:t>
            </a:r>
          </a:p>
        </p:txBody>
      </p:sp>
      <p:sp>
        <p:nvSpPr>
          <p:cNvPr id="10285" name="Text Box 45"/>
          <p:cNvSpPr txBox="1">
            <a:spLocks noChangeArrowheads="1"/>
          </p:cNvSpPr>
          <p:nvPr/>
        </p:nvSpPr>
        <p:spPr bwMode="auto">
          <a:xfrm>
            <a:off x="1441450" y="2209800"/>
            <a:ext cx="4337050" cy="163988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spAutoFit/>
          </a:bodyPr>
          <a:lstStyle>
            <a:lvl1pPr marL="306388" indent="-112713">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spcAft>
                <a:spcPct val="15000"/>
              </a:spcAft>
              <a:buClr>
                <a:srgbClr val="000000"/>
              </a:buClr>
              <a:buSzPct val="55000"/>
              <a:buFont typeface="LotusWP Type" pitchFamily="18" charset="0"/>
              <a:buChar char="ƒ"/>
            </a:pPr>
            <a:r>
              <a:rPr lang="en-US" altLang="es-EC" sz="2000">
                <a:solidFill>
                  <a:srgbClr val="000000"/>
                </a:solidFill>
                <a:latin typeface="GillSans" charset="0"/>
              </a:rPr>
              <a:t>Will be addressed as needed by  individual areas </a:t>
            </a:r>
          </a:p>
        </p:txBody>
      </p:sp>
      <p:sp>
        <p:nvSpPr>
          <p:cNvPr id="10286" name="Text Box 46"/>
          <p:cNvSpPr txBox="1">
            <a:spLocks noChangeArrowheads="1"/>
          </p:cNvSpPr>
          <p:nvPr/>
        </p:nvSpPr>
        <p:spPr bwMode="auto">
          <a:xfrm>
            <a:off x="3040063" y="452438"/>
            <a:ext cx="3875087" cy="8366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4E4E4E"/>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0" tIns="0" rIns="0" bIns="0" anchor="b">
            <a:spAutoFit/>
          </a:bodyPr>
          <a:lstStyle>
            <a:lvl1pPr>
              <a:defRPr sz="2400">
                <a:solidFill>
                  <a:schemeClr val="tx1"/>
                </a:solidFill>
                <a:latin typeface="Times New Roman" pitchFamily="18" charset="0"/>
              </a:defRPr>
            </a:lvl1pPr>
            <a:lvl2pPr>
              <a:defRPr sz="2400">
                <a:solidFill>
                  <a:schemeClr val="tx1"/>
                </a:solidFill>
                <a:latin typeface="Times New Roman" pitchFamily="18" charset="0"/>
              </a:defRPr>
            </a:lvl2pPr>
            <a:lvl3pPr>
              <a:defRPr sz="2400">
                <a:solidFill>
                  <a:schemeClr val="tx1"/>
                </a:solidFill>
                <a:latin typeface="Times New Roman" pitchFamily="18" charset="0"/>
              </a:defRPr>
            </a:lvl3pPr>
            <a:lvl4pPr>
              <a:defRPr sz="2400">
                <a:solidFill>
                  <a:schemeClr val="tx1"/>
                </a:solidFill>
                <a:latin typeface="Times New Roman" pitchFamily="18" charset="0"/>
              </a:defRPr>
            </a:lvl4pPr>
            <a:lvl5pPr>
              <a:defRPr sz="2400">
                <a:solidFill>
                  <a:schemeClr val="tx1"/>
                </a:solidFill>
                <a:latin typeface="Times New Roman" pitchFamily="18" charset="0"/>
              </a:defRPr>
            </a:lvl5pPr>
            <a:lvl6pPr eaLnBrk="0" fontAlgn="base" hangingPunct="0">
              <a:spcBef>
                <a:spcPct val="0"/>
              </a:spcBef>
              <a:spcAft>
                <a:spcPct val="0"/>
              </a:spcAft>
              <a:defRPr sz="2400">
                <a:solidFill>
                  <a:schemeClr val="tx1"/>
                </a:solidFill>
                <a:latin typeface="Times New Roman" pitchFamily="18" charset="0"/>
              </a:defRPr>
            </a:lvl6pPr>
            <a:lvl7pPr eaLnBrk="0" fontAlgn="base" hangingPunct="0">
              <a:spcBef>
                <a:spcPct val="0"/>
              </a:spcBef>
              <a:spcAft>
                <a:spcPct val="0"/>
              </a:spcAft>
              <a:defRPr sz="2400">
                <a:solidFill>
                  <a:schemeClr val="tx1"/>
                </a:solidFill>
                <a:latin typeface="Times New Roman" pitchFamily="18" charset="0"/>
              </a:defRPr>
            </a:lvl7pPr>
            <a:lvl8pPr eaLnBrk="0" fontAlgn="base" hangingPunct="0">
              <a:spcBef>
                <a:spcPct val="0"/>
              </a:spcBef>
              <a:spcAft>
                <a:spcPct val="0"/>
              </a:spcAft>
              <a:defRPr sz="2400">
                <a:solidFill>
                  <a:schemeClr val="tx1"/>
                </a:solidFill>
                <a:latin typeface="Times New Roman" pitchFamily="18" charset="0"/>
              </a:defRPr>
            </a:lvl8pPr>
            <a:lvl9pPr eaLnBrk="0" fontAlgn="base" hangingPunct="0">
              <a:spcBef>
                <a:spcPct val="0"/>
              </a:spcBef>
              <a:spcAft>
                <a:spcPct val="0"/>
              </a:spcAft>
              <a:defRPr sz="2400">
                <a:solidFill>
                  <a:schemeClr val="tx1"/>
                </a:solidFill>
                <a:latin typeface="Times New Roman" pitchFamily="18" charset="0"/>
              </a:defRPr>
            </a:lvl9pPr>
          </a:lstStyle>
          <a:p>
            <a:pPr algn="ctr">
              <a:lnSpc>
                <a:spcPct val="110000"/>
              </a:lnSpc>
            </a:pPr>
            <a:r>
              <a:rPr lang="en-US" altLang="es-EC" sz="2700" b="1">
                <a:solidFill>
                  <a:srgbClr val="000000"/>
                </a:solidFill>
                <a:latin typeface="Arial MT" charset="0"/>
              </a:rPr>
              <a:t>Configuration &amp; Setup</a:t>
            </a:r>
          </a:p>
        </p:txBody>
      </p:sp>
    </p:spTree>
  </p:cSld>
  <p:clrMapOvr>
    <a:overrideClrMapping bg1="lt1" tx1="dk1" bg2="lt2" tx2="dk2" accent1="accent1" accent2="accent2" accent3="accent3" accent4="accent4" accent5="accent5" accent6="accent6" hlink="hlink" folHlink="folHlink"/>
  </p:clrMapOvr>
</p:sld>
</file>

<file path=ppt/theme/theme1.xml><?xml version="1.0" encoding="utf-8"?>
<a:theme xmlns:a="http://schemas.openxmlformats.org/drawingml/2006/main" name="Tema de Office">
  <a:themeElements>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Tema de Office">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s-EC" sz="24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altLang="es-EC" sz="24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Tema de Offic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Tema de Offic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Tema de Offic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Tema de Offic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Tema de Offic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Tema de Offic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Override1.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10.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2.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3.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4.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5.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6.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7.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8.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ppt/theme/themeOverride9.xml><?xml version="1.0" encoding="utf-8"?>
<a:themeOverride xmlns:a="http://schemas.openxmlformats.org/drawingml/2006/main">
  <a:clrScheme name="Tema de Offic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themeOverride>
</file>

<file path=docProps/app.xml><?xml version="1.0" encoding="utf-8"?>
<Properties xmlns="http://schemas.openxmlformats.org/officeDocument/2006/extended-properties" xmlns:vt="http://schemas.openxmlformats.org/officeDocument/2006/docPropsVTypes">
  <TotalTime>0</TotalTime>
  <Words>720</Words>
  <Application>Microsoft Office PowerPoint</Application>
  <PresentationFormat>Personalizado</PresentationFormat>
  <Paragraphs>139</Paragraphs>
  <Slides>10</Slides>
  <Notes>0</Notes>
  <HiddenSlides>0</HiddenSlides>
  <MMClips>0</MMClips>
  <ScaleCrop>false</ScaleCrop>
  <HeadingPairs>
    <vt:vector size="6" baseType="variant">
      <vt:variant>
        <vt:lpstr>Fuentes usadas</vt:lpstr>
      </vt:variant>
      <vt:variant>
        <vt:i4>5</vt:i4>
      </vt:variant>
      <vt:variant>
        <vt:lpstr>Tema</vt:lpstr>
      </vt:variant>
      <vt:variant>
        <vt:i4>1</vt:i4>
      </vt:variant>
      <vt:variant>
        <vt:lpstr>Títulos de diapositiva</vt:lpstr>
      </vt:variant>
      <vt:variant>
        <vt:i4>10</vt:i4>
      </vt:variant>
    </vt:vector>
  </HeadingPairs>
  <TitlesOfParts>
    <vt:vector size="16" baseType="lpstr">
      <vt:lpstr>Times New Roman</vt:lpstr>
      <vt:lpstr>Arial MT</vt:lpstr>
      <vt:lpstr>GillSans</vt:lpstr>
      <vt:lpstr>Wingdings</vt:lpstr>
      <vt:lpstr>LotusWP Type</vt:lpstr>
      <vt:lpstr>Tema de Office</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Presentación de PowerPoint</dc:title>
  <dc:creator>familia</dc:creator>
  <cp:lastModifiedBy>FI</cp:lastModifiedBy>
  <cp:revision>1</cp:revision>
  <dcterms:modified xsi:type="dcterms:W3CDTF">2016-01-09T16:19:23Z</dcterms:modified>
</cp:coreProperties>
</file>