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20" autoAdjust="0"/>
    <p:restoredTop sz="94660"/>
  </p:normalViewPr>
  <p:slideViewPr>
    <p:cSldViewPr snapToGrid="0">
      <p:cViewPr varScale="1">
        <p:scale>
          <a:sx n="66" d="100"/>
          <a:sy n="66" d="100"/>
        </p:scale>
        <p:origin x="57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651E2B-9598-4F6E-8934-DB101972023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D268EB5-2F5B-4B31-8D51-D881B405BB3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tr-T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6E2524-DD8B-4C41-A9F3-2F31718E2E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0D4BB4-C83B-47D9-ABE4-954066DBBE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B62165-F547-4CB7-97E1-EB42B7D6B4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931123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04E36E-DC3E-4759-BECB-F8A273C5B7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CD9DAEB-5924-45E0-96A1-8EF0A5F441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r-T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CB15C0-7125-4765-A244-D22A51FBF8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84A866-58EB-4577-AF9F-943646BABA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0988D3D-58B5-44D3-BD8F-6AF93A66DD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9906645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7B05BE4-3BAC-4186-855A-55582A12FAE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A2B0F0D-97A8-4922-8B44-50A11730C36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r-T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199018-DB50-437B-AC45-DD256CAF57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31CFBF-3190-44BC-B688-FA9CB401F1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5EB9F76-252C-4C03-B46E-53EC9A6CC7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2571210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FB9C07-7F84-4884-946F-72F3A2C5EC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9046A8-35D5-47E7-805D-2313A18EEAD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r-T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1301CEE-4954-4FDD-BA06-23A3793BB7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4761C8-1615-4BEB-8745-37B9EBC8C5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2226F8-1E85-4824-A6A3-6940F0099D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742967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DCECF9-0038-4696-9187-B04DFDB220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577806D-141C-4AD0-B156-4D7D129A4C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1720F8-763B-4EF8-BA79-2C344242D3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498C258-60FA-430D-A110-863FBFC6B9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D0F9CE-C109-464F-9CDF-0CA533EAA6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5562401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9ABED9-008E-49DD-8A57-8528549984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107FCE-C102-4056-8808-3BD42361BAD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r-TR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BD16FBD-FB29-4B02-A98D-F86306236E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r-TR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1D776B3-A0C5-4707-B3E5-C790A542F3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73F7E8-43A6-4879-9750-B352585C8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B2D8C85-1C80-4FD8-805F-65C460D181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0719340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BA9310-4D2A-4F92-B99F-AE0245D318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A27FE08-F885-4287-8607-AEFC3D6701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9A2ED6B-2699-470B-A0C2-A3A03409559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r-TR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CE45D6F-CF30-46F8-ACAA-37D34B98D1F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99330F8-5923-49B9-9EB5-2BC218C30B9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r-TR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38F38D6-D529-49AE-8AFF-F012DEF5FB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5FF028B-3116-4C93-B255-6BDA43F170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6A08E67-C1B3-478A-B598-5C884EA05F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9369992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2C0FC0-1E32-443C-A332-4F446E0309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179134E-B100-4739-BCBB-5EB6380658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90EC2C7-7119-4A4A-B118-1279073510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102B166-81E9-4B0C-B4FA-205E12D514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96360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CB7204A-4584-4B7B-B1B7-B9DF28C0EE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00D9DC6-E491-41E4-B422-5CF601608A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610B4E0-45F2-45FF-96E1-5A74BEE951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2496643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0B5948-0ADF-494E-A60C-5E49783FA5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38C6E3-D274-4726-A326-408F3E31638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r-T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CC049FF-A9D1-4C2B-BC54-84788EE1397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4C2FE80-2B69-46B1-B96D-8927156805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ED92438-6B2E-4332-99F4-1A74A04671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AAD961A-4A44-463E-8E9E-03EFC4CB0B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1870890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56C476-748A-4BC6-9516-FDD89D6187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069EA31-64C5-4E1D-BFE1-BFC2FBEB6A0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7E9C5C-86B7-4FB7-BFAB-49DAF83938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D8588B1-4AC4-4758-B263-3271485BF9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9FABDF-819F-41E8-8A99-6A7443BB50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6A1F19-19A8-40CE-B58B-EC5544179B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815011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0C4172F-0B5A-4F77-9D92-0CCB36B317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tr-T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C899FA-899A-440F-924F-7481A1E472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r-T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DD5C211-7C11-4994-89A2-258F89D2CAB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A62177-29A2-4412-96B3-55D00252FAE4}" type="datetimeFigureOut">
              <a:rPr lang="tr-TR" smtClean="0"/>
              <a:t>13.10.2019</a:t>
            </a:fld>
            <a:endParaRPr lang="tr-T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CD007C-2A7A-44E7-84CA-F887F672BFE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C9E914-A2DB-4671-AD01-FADE5E5DA9D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678A4B-9CA0-4086-B9FD-C5B7358E607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2636571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8D2DA09-D2D5-4944-A338-922C373DAD94}"/>
              </a:ext>
            </a:extLst>
          </p:cNvPr>
          <p:cNvSpPr txBox="1"/>
          <p:nvPr/>
        </p:nvSpPr>
        <p:spPr>
          <a:xfrm>
            <a:off x="406401" y="2104569"/>
            <a:ext cx="537028" cy="899887"/>
          </a:xfrm>
          <a:prstGeom prst="rect">
            <a:avLst/>
          </a:prstGeom>
          <a:noFill/>
        </p:spPr>
        <p:txBody>
          <a:bodyPr wrap="none" rtlCol="0">
            <a:noAutofit/>
            <a:scene3d>
              <a:camera prst="orthographicFront">
                <a:rot lat="0" lon="0" rev="5400000"/>
              </a:camera>
              <a:lightRig rig="threePt" dir="t"/>
            </a:scene3d>
          </a:bodyPr>
          <a:lstStyle/>
          <a:p>
            <a:r>
              <a:rPr lang="tr-TR" dirty="0"/>
              <a:t>Vertical it should be</a:t>
            </a:r>
          </a:p>
        </p:txBody>
      </p:sp>
    </p:spTree>
    <p:extLst>
      <p:ext uri="{BB962C8B-B14F-4D97-AF65-F5344CB8AC3E}">
        <p14:creationId xmlns:p14="http://schemas.microsoft.com/office/powerpoint/2010/main" val="4209833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Kullanıcısı</dc:creator>
  <cp:lastModifiedBy>Windows Kullanıcısı</cp:lastModifiedBy>
  <cp:revision>2</cp:revision>
  <dcterms:created xsi:type="dcterms:W3CDTF">2019-10-13T05:41:47Z</dcterms:created>
  <dcterms:modified xsi:type="dcterms:W3CDTF">2019-10-13T05:45:45Z</dcterms:modified>
</cp:coreProperties>
</file>

<file path=docProps/thumbnail.jpeg>
</file>