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985768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906218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91463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098114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274312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944014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78656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073210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391536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45406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18037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79B53D-7C25-44C9-8300-86C2705FCD09}" type="datetimeFigureOut">
              <a:rPr lang="hu-HU" smtClean="0"/>
              <a:t>2017.02.04.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0C4186-195F-4CF7-8CE2-EE19229B02C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433232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0000"/>
            </a:gs>
            <a:gs pos="100000">
              <a:srgbClr val="00B050"/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76649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2017-02-03T23:37:18Z</dcterms:created>
  <dcterms:modified xsi:type="dcterms:W3CDTF">2017-02-03T23:42:53Z</dcterms:modified>
</cp:coreProperties>
</file>

<file path=docProps/thumbnail.jpeg>
</file>